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74" r:id="rId4"/>
    <p:sldId id="258" r:id="rId5"/>
    <p:sldId id="259" r:id="rId6"/>
    <p:sldId id="266" r:id="rId7"/>
    <p:sldId id="267" r:id="rId8"/>
    <p:sldId id="273" r:id="rId9"/>
    <p:sldId id="268" r:id="rId10"/>
    <p:sldId id="269" r:id="rId11"/>
    <p:sldId id="270" r:id="rId12"/>
    <p:sldId id="260" r:id="rId13"/>
    <p:sldId id="261" r:id="rId14"/>
    <p:sldId id="262" r:id="rId15"/>
    <p:sldId id="263" r:id="rId16"/>
    <p:sldId id="264" r:id="rId17"/>
    <p:sldId id="265" r:id="rId18"/>
    <p:sldId id="271" r:id="rId19"/>
    <p:sldId id="272" r:id="rId20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Vass Csongor" initials="V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712" autoAdjust="0"/>
  </p:normalViewPr>
  <p:slideViewPr>
    <p:cSldViewPr snapToGrid="0">
      <p:cViewPr varScale="1">
        <p:scale>
          <a:sx n="60" d="100"/>
          <a:sy n="60" d="100"/>
        </p:scale>
        <p:origin x="87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B5ABE-C97E-458A-B2A2-7BA436C49FDE}" type="datetimeFigureOut">
              <a:rPr lang="hu-HU" smtClean="0"/>
              <a:t>2021. 11. 25.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4A7F24-212D-4E3E-B30F-3F579E6410A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9974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4A7F24-212D-4E3E-B30F-3F579E6410A9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8139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FC9160C-00BF-4805-AF4D-ADB469ECEA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ACAB648E-9ED2-4A72-9377-0E14C97088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DFB5582-D9A3-431E-B3EB-B597B1960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33C59-5707-47CC-97A2-AA4CF41BA162}" type="datetimeFigureOut">
              <a:rPr lang="hu-HU" smtClean="0"/>
              <a:t>2021. 11. 25.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9C01275-4FD0-4053-8325-77E7B7EA1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BE813BE-72DF-4F3C-97A6-1E18B0F0D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A61D7-7D9E-45C6-9693-01B56F3271B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51001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0FDF3D8-4C66-48D9-83F9-A47F740A1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44BB2302-CDE5-4D73-AFA4-F1CC4B241D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72D172C-1C41-4C9C-829E-1C7657E7B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33C59-5707-47CC-97A2-AA4CF41BA162}" type="datetimeFigureOut">
              <a:rPr lang="hu-HU" smtClean="0"/>
              <a:t>2021. 11. 25.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5CD91B3-BC90-4805-9378-B58E36EB4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2133C85-E5F6-42CB-B72C-C85F9D917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A61D7-7D9E-45C6-9693-01B56F3271B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90228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51FF0404-C8A7-49C9-AA95-7A4BFB9C10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8AD1529C-7DBF-4BE4-80A4-27E623D9A9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DF917DE-4095-4DD4-ACB1-94BE8E8CB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33C59-5707-47CC-97A2-AA4CF41BA162}" type="datetimeFigureOut">
              <a:rPr lang="hu-HU" smtClean="0"/>
              <a:t>2021. 11. 25.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DE8B715-FEFD-4742-8170-61A57B8C7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194E3FA-0A90-4688-9245-A308F7781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A61D7-7D9E-45C6-9693-01B56F3271B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66485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10620BC-5C98-4FA8-B4A3-7FBF9DCB9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1DF5CF5-C223-46EE-8C28-F96A41392D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9C3B443-D927-4FF1-A6F0-3A2BF74A6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33C59-5707-47CC-97A2-AA4CF41BA162}" type="datetimeFigureOut">
              <a:rPr lang="hu-HU" smtClean="0"/>
              <a:t>2021. 11. 25.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CC10F5E-8702-4073-A695-BF6778555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81B0243-686E-409B-9A02-76FF9C147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A61D7-7D9E-45C6-9693-01B56F3271B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65335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5FF6A82-F5A0-4876-B7D4-EE7CDD465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D8CC4907-54DB-430C-AE7B-BD1AB56C91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A2615E1-933D-4716-9EFF-18F8BB6A2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33C59-5707-47CC-97A2-AA4CF41BA162}" type="datetimeFigureOut">
              <a:rPr lang="hu-HU" smtClean="0"/>
              <a:t>2021. 11. 25.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B1E0B8D-86DF-4E27-A822-09812535B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DF4D50B-CD6B-443E-821A-702AB0F63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A61D7-7D9E-45C6-9693-01B56F3271B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9560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15D2AB6-4853-4CA6-A350-2E0776676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29A98CC-FAE3-449B-A90C-C7ABB2A880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05FB6AE2-C198-43AB-A5DE-C18CB7BD58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A4CA66DC-5D7D-41B6-88BE-D23E257F7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33C59-5707-47CC-97A2-AA4CF41BA162}" type="datetimeFigureOut">
              <a:rPr lang="hu-HU" smtClean="0"/>
              <a:t>2021. 11. 25.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8E53ABD8-F996-492F-BC07-FE5AB44C6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0EBF3C12-C480-417B-8039-24C844854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A61D7-7D9E-45C6-9693-01B56F3271B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74540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5C08601-579C-43EB-BC4D-66B068242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92B5E80-DDCB-44E1-9A96-16D9B34245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3C461495-2A6A-49EB-884E-189E1F8851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24D5E742-B4BD-4A53-B0D1-43530C8FDD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81E6C2FD-E60C-454F-8694-68839037DC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E21750B9-390B-4BD7-9616-ACE50D0D6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33C59-5707-47CC-97A2-AA4CF41BA162}" type="datetimeFigureOut">
              <a:rPr lang="hu-HU" smtClean="0"/>
              <a:t>2021. 11. 25.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C8207912-5081-483B-914E-98586604F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A48DA346-F56E-42C7-8CD2-6F851B872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A61D7-7D9E-45C6-9693-01B56F3271B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28712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F219D2B-A4CF-468C-9318-E09675886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2C9D4CB4-E637-4E47-B387-0BE5891A9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33C59-5707-47CC-97A2-AA4CF41BA162}" type="datetimeFigureOut">
              <a:rPr lang="hu-HU" smtClean="0"/>
              <a:t>2021. 11. 25.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3310E657-7EF0-4A7D-A6A6-BC51C72F2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512613C1-B4AE-4D52-975E-58EA0D0F5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A61D7-7D9E-45C6-9693-01B56F3271B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51180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2C917EB1-E522-4F9D-AC16-6596600DC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33C59-5707-47CC-97A2-AA4CF41BA162}" type="datetimeFigureOut">
              <a:rPr lang="hu-HU" smtClean="0"/>
              <a:t>2021. 11. 25.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AB81D3E3-25B6-4C45-A90C-B4103FBBE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10635113-1019-45F4-9511-70D815A6D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A61D7-7D9E-45C6-9693-01B56F3271B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00543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E84FDD6-8D12-40E8-90EF-C85802323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3D332AB-2783-4BD6-A823-8B08E1116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4732097B-37DE-4773-8422-9A9E4B726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51EBD64B-C6E7-41E5-82B5-38E9F01A8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33C59-5707-47CC-97A2-AA4CF41BA162}" type="datetimeFigureOut">
              <a:rPr lang="hu-HU" smtClean="0"/>
              <a:t>2021. 11. 25.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AECB991E-21C0-4069-B9C8-50AD17DB8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F2C7783F-9B32-42B1-A95E-FA1DC73F7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A61D7-7D9E-45C6-9693-01B56F3271B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64900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06B7BF6-8ED1-4DC5-8C02-BEB6CC09B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852EA4B1-9EC0-4310-A6F2-2411FE2ADE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C2A6D666-8FCB-4164-9E6F-674C36C931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40D6E722-D801-4768-B1F1-F0A0B847E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33C59-5707-47CC-97A2-AA4CF41BA162}" type="datetimeFigureOut">
              <a:rPr lang="hu-HU" smtClean="0"/>
              <a:t>2021. 11. 25.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54A176F8-291B-416E-882D-A7393AD86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D357DF36-B2CC-44B3-8580-21FD635E3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A61D7-7D9E-45C6-9693-01B56F3271B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09935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36BBB257-83C6-444D-B5BC-5283F886E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D91EC9F3-CC78-4BB8-809F-719B36F06B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8939561-2981-4D66-BE24-0B9044D597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F33C59-5707-47CC-97A2-AA4CF41BA162}" type="datetimeFigureOut">
              <a:rPr lang="hu-HU" smtClean="0"/>
              <a:t>2021. 11. 25.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5CD440D-CC1F-4781-A370-76F129AB12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086952E-4D24-4F8F-AEA5-92C5BDF02A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BA61D7-7D9E-45C6-9693-01B56F3271B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05213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1;p1">
            <a:extLst>
              <a:ext uri="{FF2B5EF4-FFF2-40B4-BE49-F238E27FC236}">
                <a16:creationId xmlns:a16="http://schemas.microsoft.com/office/drawing/2014/main" id="{4D9F237D-F34A-43FB-B3C2-8CD7B187418B}"/>
              </a:ext>
            </a:extLst>
          </p:cNvPr>
          <p:cNvSpPr txBox="1">
            <a:spLocks/>
          </p:cNvSpPr>
          <p:nvPr/>
        </p:nvSpPr>
        <p:spPr>
          <a:xfrm>
            <a:off x="5596750" y="257175"/>
            <a:ext cx="6128526" cy="74249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  <a:spcBef>
                <a:spcPts val="0"/>
              </a:spcBef>
              <a:buSzPct val="122222"/>
            </a:pPr>
            <a:r>
              <a:rPr lang="en-US" sz="4000" dirty="0" err="1">
                <a:solidFill>
                  <a:srgbClr val="FFC000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Pentru</a:t>
            </a:r>
            <a:r>
              <a:rPr lang="en-US" sz="4000" dirty="0">
                <a:solidFill>
                  <a:srgbClr val="FFC000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 o </a:t>
            </a:r>
            <a:r>
              <a:rPr lang="en-US" sz="4000" dirty="0" err="1">
                <a:solidFill>
                  <a:srgbClr val="FFC000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Biserică</a:t>
            </a:r>
            <a:r>
              <a:rPr lang="en-US" sz="4000" dirty="0">
                <a:solidFill>
                  <a:srgbClr val="FFC000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sinodală</a:t>
            </a:r>
            <a:endParaRPr lang="en-US" sz="4000" dirty="0">
              <a:solidFill>
                <a:srgbClr val="FFC000"/>
              </a:solidFill>
              <a:latin typeface="Georgia" panose="02040502050405020303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5" name="Google Shape;122;p1">
            <a:extLst>
              <a:ext uri="{FF2B5EF4-FFF2-40B4-BE49-F238E27FC236}">
                <a16:creationId xmlns:a16="http://schemas.microsoft.com/office/drawing/2014/main" id="{724C9D7A-403F-49AE-A714-0832F94D6E3C}"/>
              </a:ext>
            </a:extLst>
          </p:cNvPr>
          <p:cNvSpPr txBox="1">
            <a:spLocks/>
          </p:cNvSpPr>
          <p:nvPr/>
        </p:nvSpPr>
        <p:spPr>
          <a:xfrm>
            <a:off x="6602024" y="1061818"/>
            <a:ext cx="5123252" cy="63057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  <a:buSzPts val="2200"/>
            </a:pPr>
            <a:r>
              <a:rPr lang="hu-HU" sz="2800" dirty="0" err="1">
                <a:solidFill>
                  <a:srgbClr val="00B050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Etapa</a:t>
            </a:r>
            <a:r>
              <a:rPr lang="hu-HU" sz="2800" dirty="0">
                <a:solidFill>
                  <a:srgbClr val="00B050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 </a:t>
            </a:r>
            <a:r>
              <a:rPr lang="hu-HU" sz="2800" dirty="0" err="1">
                <a:solidFill>
                  <a:srgbClr val="00B050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Diecezană</a:t>
            </a:r>
            <a:endParaRPr lang="hu-HU" sz="2800" dirty="0">
              <a:solidFill>
                <a:srgbClr val="00B050"/>
              </a:solidFill>
              <a:latin typeface="Georgia" panose="02040502050405020303" pitchFamily="18" charset="0"/>
              <a:ea typeface="Arial"/>
              <a:cs typeface="Arial"/>
              <a:sym typeface="Arial"/>
            </a:endParaRPr>
          </a:p>
        </p:txBody>
      </p:sp>
      <p:pic>
        <p:nvPicPr>
          <p:cNvPr id="6" name="Kép 5" descr="A képen szöveg látható&#10;&#10;Automatikusan generált leírás">
            <a:extLst>
              <a:ext uri="{FF2B5EF4-FFF2-40B4-BE49-F238E27FC236}">
                <a16:creationId xmlns:a16="http://schemas.microsoft.com/office/drawing/2014/main" id="{3C6D3BED-8976-436A-947F-389BE4F38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9479" y="2260246"/>
            <a:ext cx="2797571" cy="3323256"/>
          </a:xfrm>
          <a:prstGeom prst="rect">
            <a:avLst/>
          </a:prstGeom>
        </p:spPr>
      </p:pic>
      <p:sp>
        <p:nvSpPr>
          <p:cNvPr id="7" name="Google Shape;122;p1">
            <a:extLst>
              <a:ext uri="{FF2B5EF4-FFF2-40B4-BE49-F238E27FC236}">
                <a16:creationId xmlns:a16="http://schemas.microsoft.com/office/drawing/2014/main" id="{DA8792A4-1970-40BA-9476-CFC7E63BAA9F}"/>
              </a:ext>
            </a:extLst>
          </p:cNvPr>
          <p:cNvSpPr txBox="1">
            <a:spLocks/>
          </p:cNvSpPr>
          <p:nvPr/>
        </p:nvSpPr>
        <p:spPr>
          <a:xfrm>
            <a:off x="4312932" y="6151359"/>
            <a:ext cx="3576547" cy="449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DE8F3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DE8F3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DE8F3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DE8F3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DE8F3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DE8F3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DE8F3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DE8F3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DE8F3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indent="0" algn="l">
              <a:lnSpc>
                <a:spcPct val="90000"/>
              </a:lnSpc>
            </a:pPr>
            <a:r>
              <a:rPr lang="hu-HU" sz="2800" cap="small" dirty="0" err="1">
                <a:solidFill>
                  <a:srgbClr val="00B050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Arhidieceza</a:t>
            </a:r>
            <a:r>
              <a:rPr lang="hu-HU" sz="2800" cap="small" dirty="0">
                <a:solidFill>
                  <a:srgbClr val="00B050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 Alba </a:t>
            </a:r>
            <a:r>
              <a:rPr lang="hu-HU" sz="2800" cap="small" dirty="0" err="1">
                <a:solidFill>
                  <a:srgbClr val="00B050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Iulia</a:t>
            </a:r>
            <a:endParaRPr lang="hu-HU" sz="2800" cap="small" dirty="0">
              <a:solidFill>
                <a:srgbClr val="00B050"/>
              </a:solidFill>
              <a:latin typeface="Georgia" panose="02040502050405020303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749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 descr="A képen épület, építőanyag, szobor, kő látható&#10;&#10;Automatikusan generált leírás">
            <a:extLst>
              <a:ext uri="{FF2B5EF4-FFF2-40B4-BE49-F238E27FC236}">
                <a16:creationId xmlns:a16="http://schemas.microsoft.com/office/drawing/2014/main" id="{6203176F-C05D-4132-8E22-64328349CD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68" b="12647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2" name="Google Shape;311;p26">
            <a:extLst>
              <a:ext uri="{FF2B5EF4-FFF2-40B4-BE49-F238E27FC236}">
                <a16:creationId xmlns:a16="http://schemas.microsoft.com/office/drawing/2014/main" id="{817E877A-3BE3-44AF-9034-179FF91F7105}"/>
              </a:ext>
            </a:extLst>
          </p:cNvPr>
          <p:cNvSpPr txBox="1">
            <a:spLocks/>
          </p:cNvSpPr>
          <p:nvPr/>
        </p:nvSpPr>
        <p:spPr>
          <a:xfrm>
            <a:off x="6096000" y="692943"/>
            <a:ext cx="5868202" cy="5472113"/>
          </a:xfrm>
          <a:prstGeom prst="rect">
            <a:avLst/>
          </a:prstGeom>
        </p:spPr>
        <p:txBody>
          <a:bodyPr spcFirstLastPara="1" vert="horz" lIns="91440" tIns="45720" rIns="91440" bIns="45720" numCol="1" rtlCol="0" anchorCtr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534988" algn="just">
              <a:lnSpc>
                <a:spcPct val="150000"/>
              </a:lnSpc>
              <a:buClr>
                <a:schemeClr val="dk1"/>
              </a:buClr>
              <a:buSzPts val="1100"/>
              <a:buNone/>
            </a:pPr>
            <a:r>
              <a:rPr lang="en-US" sz="2400" b="1" dirty="0">
                <a:latin typeface="Georgia" panose="02040502050405020303" pitchFamily="18" charset="0"/>
              </a:rPr>
              <a:t>A </a:t>
            </a:r>
            <a:r>
              <a:rPr lang="en-US" sz="2400" b="1" dirty="0" err="1">
                <a:latin typeface="Georgia" panose="02040502050405020303" pitchFamily="18" charset="0"/>
              </a:rPr>
              <a:t>doua</a:t>
            </a:r>
            <a:r>
              <a:rPr lang="en-US" sz="2400" b="1" dirty="0">
                <a:latin typeface="Georgia" panose="02040502050405020303" pitchFamily="18" charset="0"/>
              </a:rPr>
              <a:t> imagine</a:t>
            </a:r>
            <a:r>
              <a:rPr lang="en-US" sz="2400" dirty="0">
                <a:latin typeface="Georgia" panose="02040502050405020303" pitchFamily="18" charset="0"/>
              </a:rPr>
              <a:t> se </a:t>
            </a:r>
            <a:r>
              <a:rPr lang="en-US" sz="2400" dirty="0" err="1">
                <a:latin typeface="Georgia" panose="02040502050405020303" pitchFamily="18" charset="0"/>
              </a:rPr>
              <a:t>referă</a:t>
            </a:r>
            <a:r>
              <a:rPr lang="en-US" sz="2400" dirty="0">
                <a:latin typeface="Georgia" panose="02040502050405020303" pitchFamily="18" charset="0"/>
              </a:rPr>
              <a:t> la </a:t>
            </a:r>
            <a:r>
              <a:rPr lang="en-US" sz="2400" dirty="0" err="1">
                <a:latin typeface="Georgia" panose="02040502050405020303" pitchFamily="18" charset="0"/>
              </a:rPr>
              <a:t>experimentarea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sz="2400" dirty="0" err="1">
                <a:latin typeface="Georgia" panose="02040502050405020303" pitchFamily="18" charset="0"/>
              </a:rPr>
              <a:t>Duhului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sz="2400" dirty="0" err="1">
                <a:latin typeface="Georgia" panose="02040502050405020303" pitchFamily="18" charset="0"/>
              </a:rPr>
              <a:t>Sfânt</a:t>
            </a:r>
            <a:r>
              <a:rPr lang="en-US" sz="2400" dirty="0">
                <a:latin typeface="Georgia" panose="02040502050405020303" pitchFamily="18" charset="0"/>
              </a:rPr>
              <a:t>, </a:t>
            </a:r>
            <a:r>
              <a:rPr lang="en-US" sz="2400" dirty="0" err="1">
                <a:latin typeface="Georgia" panose="02040502050405020303" pitchFamily="18" charset="0"/>
              </a:rPr>
              <a:t>în</a:t>
            </a:r>
            <a:r>
              <a:rPr lang="en-US" sz="2400" dirty="0">
                <a:latin typeface="Georgia" panose="02040502050405020303" pitchFamily="18" charset="0"/>
              </a:rPr>
              <a:t> care </a:t>
            </a:r>
            <a:r>
              <a:rPr lang="en-US" sz="2400" dirty="0" err="1">
                <a:latin typeface="Georgia" panose="02040502050405020303" pitchFamily="18" charset="0"/>
              </a:rPr>
              <a:t>Petru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sz="2400" dirty="0" err="1">
                <a:latin typeface="Georgia" panose="02040502050405020303" pitchFamily="18" charset="0"/>
              </a:rPr>
              <a:t>și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sz="2400" dirty="0" err="1">
                <a:latin typeface="Georgia" panose="02040502050405020303" pitchFamily="18" charset="0"/>
              </a:rPr>
              <a:t>Biserica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sz="2400" dirty="0" err="1">
                <a:latin typeface="Georgia" panose="02040502050405020303" pitchFamily="18" charset="0"/>
              </a:rPr>
              <a:t>primară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sz="2400" dirty="0" err="1">
                <a:latin typeface="Georgia" panose="02040502050405020303" pitchFamily="18" charset="0"/>
              </a:rPr>
              <a:t>recunosc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sz="2400" dirty="0" err="1">
                <a:latin typeface="Georgia" panose="02040502050405020303" pitchFamily="18" charset="0"/>
              </a:rPr>
              <a:t>pericolul</a:t>
            </a:r>
            <a:r>
              <a:rPr lang="en-US" sz="2400" dirty="0">
                <a:latin typeface="Georgia" panose="02040502050405020303" pitchFamily="18" charset="0"/>
              </a:rPr>
              <a:t> de a </a:t>
            </a:r>
            <a:r>
              <a:rPr lang="en-US" sz="2400" dirty="0" err="1">
                <a:latin typeface="Georgia" panose="02040502050405020303" pitchFamily="18" charset="0"/>
              </a:rPr>
              <a:t>impune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sz="2400" dirty="0" err="1">
                <a:latin typeface="Georgia" panose="02040502050405020303" pitchFamily="18" charset="0"/>
              </a:rPr>
              <a:t>limite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sz="2400" dirty="0" err="1">
                <a:latin typeface="Georgia" panose="02040502050405020303" pitchFamily="18" charset="0"/>
              </a:rPr>
              <a:t>nejustificate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sz="2400" dirty="0" err="1">
                <a:latin typeface="Georgia" panose="02040502050405020303" pitchFamily="18" charset="0"/>
              </a:rPr>
              <a:t>răspândirii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sz="2400" dirty="0" err="1">
                <a:latin typeface="Georgia" panose="02040502050405020303" pitchFamily="18" charset="0"/>
              </a:rPr>
              <a:t>credinței</a:t>
            </a:r>
            <a:r>
              <a:rPr lang="en-US" sz="2400" dirty="0">
                <a:latin typeface="Georgia" panose="02040502050405020303" pitchFamily="18" charset="0"/>
              </a:rPr>
              <a:t>. </a:t>
            </a:r>
          </a:p>
          <a:p>
            <a:pPr marL="0" indent="534988" algn="just">
              <a:lnSpc>
                <a:spcPct val="150000"/>
              </a:lnSpc>
              <a:buClr>
                <a:schemeClr val="dk1"/>
              </a:buClr>
              <a:buSzPts val="1100"/>
              <a:buNone/>
            </a:pPr>
            <a:r>
              <a:rPr lang="en-US" sz="2400" dirty="0" err="1">
                <a:latin typeface="Georgia" panose="02040502050405020303" pitchFamily="18" charset="0"/>
              </a:rPr>
              <a:t>Așa</a:t>
            </a:r>
            <a:r>
              <a:rPr lang="en-US" sz="2400" dirty="0">
                <a:latin typeface="Georgia" panose="02040502050405020303" pitchFamily="18" charset="0"/>
              </a:rPr>
              <a:t> cum </a:t>
            </a:r>
            <a:r>
              <a:rPr lang="en-US" sz="2400" dirty="0" err="1">
                <a:latin typeface="Georgia" panose="02040502050405020303" pitchFamily="18" charset="0"/>
              </a:rPr>
              <a:t>Petru</a:t>
            </a:r>
            <a:r>
              <a:rPr lang="en-US" sz="2400" dirty="0">
                <a:latin typeface="Georgia" panose="02040502050405020303" pitchFamily="18" charset="0"/>
              </a:rPr>
              <a:t> a </a:t>
            </a:r>
            <a:r>
              <a:rPr lang="en-US" sz="2400" dirty="0" err="1">
                <a:latin typeface="Georgia" panose="02040502050405020303" pitchFamily="18" charset="0"/>
              </a:rPr>
              <a:t>fost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sz="2400" dirty="0" err="1">
                <a:latin typeface="Georgia" panose="02040502050405020303" pitchFamily="18" charset="0"/>
              </a:rPr>
              <a:t>schimbat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sz="2400" dirty="0" err="1">
                <a:latin typeface="Georgia" panose="02040502050405020303" pitchFamily="18" charset="0"/>
              </a:rPr>
              <a:t>în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sz="2400" dirty="0" err="1">
                <a:latin typeface="Georgia" panose="02040502050405020303" pitchFamily="18" charset="0"/>
              </a:rPr>
              <a:t>urma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sz="2400" dirty="0" err="1">
                <a:latin typeface="Georgia" panose="02040502050405020303" pitchFamily="18" charset="0"/>
              </a:rPr>
              <a:t>întâlniri</a:t>
            </a:r>
            <a:r>
              <a:rPr lang="en-US" sz="2400" dirty="0">
                <a:latin typeface="Georgia" panose="02040502050405020303" pitchFamily="18" charset="0"/>
              </a:rPr>
              <a:t> cu Cornelius </a:t>
            </a:r>
            <a:r>
              <a:rPr lang="en-US" sz="2400" dirty="0" err="1">
                <a:latin typeface="Georgia" panose="02040502050405020303" pitchFamily="18" charset="0"/>
              </a:rPr>
              <a:t>și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sz="2400" dirty="0" err="1">
                <a:latin typeface="Georgia" panose="02040502050405020303" pitchFamily="18" charset="0"/>
              </a:rPr>
              <a:t>noi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sz="2400" dirty="0" err="1">
                <a:latin typeface="Georgia" panose="02040502050405020303" pitchFamily="18" charset="0"/>
              </a:rPr>
              <a:t>trebuie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sz="2400" dirty="0" err="1">
                <a:latin typeface="Georgia" panose="02040502050405020303" pitchFamily="18" charset="0"/>
              </a:rPr>
              <a:t>să</a:t>
            </a:r>
            <a:r>
              <a:rPr lang="ro-RO" sz="2400" dirty="0">
                <a:latin typeface="Georgia" panose="02040502050405020303" pitchFamily="18" charset="0"/>
              </a:rPr>
              <a:t> </a:t>
            </a:r>
            <a:r>
              <a:rPr lang="en-US" sz="2400" dirty="0" err="1">
                <a:latin typeface="Georgia" panose="02040502050405020303" pitchFamily="18" charset="0"/>
              </a:rPr>
              <a:t>permitem</a:t>
            </a:r>
            <a:r>
              <a:rPr lang="en-US" sz="2400" dirty="0">
                <a:latin typeface="Georgia" panose="02040502050405020303" pitchFamily="18" charset="0"/>
              </a:rPr>
              <a:t>, de </a:t>
            </a:r>
            <a:r>
              <a:rPr lang="en-US" sz="2400" dirty="0" err="1">
                <a:latin typeface="Georgia" panose="02040502050405020303" pitchFamily="18" charset="0"/>
              </a:rPr>
              <a:t>asemenea</a:t>
            </a:r>
            <a:r>
              <a:rPr lang="en-US" sz="2400" dirty="0">
                <a:latin typeface="Georgia" panose="02040502050405020303" pitchFamily="18" charset="0"/>
              </a:rPr>
              <a:t>, </a:t>
            </a:r>
            <a:r>
              <a:rPr lang="en-US" sz="2400" dirty="0" err="1">
                <a:latin typeface="Georgia" panose="02040502050405020303" pitchFamily="18" charset="0"/>
              </a:rPr>
              <a:t>să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sz="2400" dirty="0" err="1">
                <a:latin typeface="Georgia" panose="02040502050405020303" pitchFamily="18" charset="0"/>
              </a:rPr>
              <a:t>fim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sz="2400" dirty="0" err="1">
                <a:latin typeface="Georgia" panose="02040502050405020303" pitchFamily="18" charset="0"/>
              </a:rPr>
              <a:t>transformați</a:t>
            </a:r>
            <a:r>
              <a:rPr lang="en-US" sz="2400" dirty="0">
                <a:latin typeface="Georgia" panose="02040502050405020303" pitchFamily="18" charset="0"/>
              </a:rPr>
              <a:t> la </a:t>
            </a:r>
            <a:r>
              <a:rPr lang="en-US" sz="2400" dirty="0" err="1">
                <a:latin typeface="Georgia" panose="02040502050405020303" pitchFamily="18" charset="0"/>
              </a:rPr>
              <a:t>ceea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sz="2400" dirty="0" err="1">
                <a:latin typeface="Georgia" panose="02040502050405020303" pitchFamily="18" charset="0"/>
              </a:rPr>
              <a:t>ce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sz="2400" dirty="0" err="1">
                <a:latin typeface="Georgia" panose="02040502050405020303" pitchFamily="18" charset="0"/>
              </a:rPr>
              <a:t>Dumnezeu</a:t>
            </a:r>
            <a:r>
              <a:rPr lang="en-US" sz="2400" dirty="0">
                <a:latin typeface="Georgia" panose="02040502050405020303" pitchFamily="18" charset="0"/>
              </a:rPr>
              <a:t> ne </a:t>
            </a:r>
            <a:r>
              <a:rPr lang="en-US" sz="2400" dirty="0" err="1">
                <a:latin typeface="Georgia" panose="02040502050405020303" pitchFamily="18" charset="0"/>
              </a:rPr>
              <a:t>invită</a:t>
            </a:r>
            <a:r>
              <a:rPr lang="en-US" sz="2400" dirty="0">
                <a:latin typeface="Georgia" panose="02040502050405020303" pitchFamily="18" charset="0"/>
              </a:rPr>
              <a:t>. (</a:t>
            </a:r>
            <a:r>
              <a:rPr lang="ro-RO" sz="2400" dirty="0">
                <a:latin typeface="Georgia" panose="02040502050405020303" pitchFamily="18" charset="0"/>
              </a:rPr>
              <a:t>Faptele</a:t>
            </a:r>
            <a:r>
              <a:rPr lang="en-US" sz="2400" dirty="0">
                <a:latin typeface="Georgia" panose="02040502050405020303" pitchFamily="18" charset="0"/>
              </a:rPr>
              <a:t> 10). </a:t>
            </a:r>
          </a:p>
        </p:txBody>
      </p:sp>
    </p:spTree>
    <p:extLst>
      <p:ext uri="{BB962C8B-B14F-4D97-AF65-F5344CB8AC3E}">
        <p14:creationId xmlns:p14="http://schemas.microsoft.com/office/powerpoint/2010/main" val="314661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765243-D4FC-4355-8FBB-03F75F4E9B8E}"/>
              </a:ext>
            </a:extLst>
          </p:cNvPr>
          <p:cNvSpPr txBox="1">
            <a:spLocks/>
          </p:cNvSpPr>
          <p:nvPr/>
        </p:nvSpPr>
        <p:spPr>
          <a:xfrm>
            <a:off x="2791325" y="370098"/>
            <a:ext cx="886953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kern="1200" dirty="0" err="1">
                <a:solidFill>
                  <a:schemeClr val="tx1"/>
                </a:solidFill>
                <a:latin typeface="Georgia" panose="02040502050405020303" pitchFamily="18" charset="0"/>
              </a:rPr>
              <a:t>Întrebarea</a:t>
            </a:r>
            <a:r>
              <a:rPr lang="en-US" kern="12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Georgia" panose="02040502050405020303" pitchFamily="18" charset="0"/>
              </a:rPr>
              <a:t>principală</a:t>
            </a:r>
            <a:r>
              <a:rPr lang="en-US" kern="1200" dirty="0">
                <a:solidFill>
                  <a:schemeClr val="tx1"/>
                </a:solidFill>
                <a:latin typeface="Georgia" panose="02040502050405020303" pitchFamily="18" charset="0"/>
              </a:rPr>
              <a:t> a </a:t>
            </a:r>
            <a:r>
              <a:rPr lang="en-US" kern="1200" dirty="0" err="1">
                <a:solidFill>
                  <a:schemeClr val="tx1"/>
                </a:solidFill>
                <a:latin typeface="Georgia" panose="02040502050405020303" pitchFamily="18" charset="0"/>
              </a:rPr>
              <a:t>consultării</a:t>
            </a:r>
            <a:r>
              <a:rPr lang="ro-RO" kern="1200" dirty="0">
                <a:solidFill>
                  <a:schemeClr val="tx1"/>
                </a:solidFill>
                <a:latin typeface="Georgia" panose="02040502050405020303" pitchFamily="18" charset="0"/>
              </a:rPr>
              <a:t>:</a:t>
            </a:r>
            <a:endParaRPr lang="en-US" kern="12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2A5798-9123-46EC-9138-53426A5A6D72}"/>
              </a:ext>
            </a:extLst>
          </p:cNvPr>
          <p:cNvSpPr txBox="1">
            <a:spLocks/>
          </p:cNvSpPr>
          <p:nvPr/>
        </p:nvSpPr>
        <p:spPr>
          <a:xfrm>
            <a:off x="836676" y="1866425"/>
            <a:ext cx="10515600" cy="46214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4800" b="1" dirty="0">
                <a:latin typeface="Georgia" panose="02040502050405020303" pitchFamily="18" charset="0"/>
              </a:rPr>
              <a:t>Cum se </a:t>
            </a:r>
            <a:r>
              <a:rPr lang="en-US" sz="4800" b="1" dirty="0" err="1">
                <a:latin typeface="Georgia" panose="02040502050405020303" pitchFamily="18" charset="0"/>
              </a:rPr>
              <a:t>întâmplă</a:t>
            </a:r>
            <a:r>
              <a:rPr lang="en-US" sz="4800" b="1" dirty="0">
                <a:latin typeface="Georgia" panose="02040502050405020303" pitchFamily="18" charset="0"/>
              </a:rPr>
              <a:t> „</a:t>
            </a:r>
            <a:r>
              <a:rPr lang="en-US" sz="4800" b="1" dirty="0" err="1">
                <a:latin typeface="Georgia" panose="02040502050405020303" pitchFamily="18" charset="0"/>
              </a:rPr>
              <a:t>progresare</a:t>
            </a:r>
            <a:r>
              <a:rPr lang="en-US" sz="4800" b="1" dirty="0">
                <a:latin typeface="Georgia" panose="02040502050405020303" pitchFamily="18" charset="0"/>
              </a:rPr>
              <a:t> </a:t>
            </a:r>
            <a:r>
              <a:rPr lang="en-US" sz="4800" b="1" dirty="0" err="1">
                <a:latin typeface="Georgia" panose="02040502050405020303" pitchFamily="18" charset="0"/>
              </a:rPr>
              <a:t>comună</a:t>
            </a:r>
            <a:r>
              <a:rPr lang="en-US" sz="4800" b="1" dirty="0">
                <a:latin typeface="Georgia" panose="02040502050405020303" pitchFamily="18" charset="0"/>
              </a:rPr>
              <a:t>" </a:t>
            </a:r>
            <a:r>
              <a:rPr lang="en-US" sz="4800" b="1" dirty="0" err="1">
                <a:latin typeface="Georgia" panose="02040502050405020303" pitchFamily="18" charset="0"/>
              </a:rPr>
              <a:t>în</a:t>
            </a:r>
            <a:r>
              <a:rPr lang="en-US" sz="4800" b="1" dirty="0">
                <a:latin typeface="Georgia" panose="02040502050405020303" pitchFamily="18" charset="0"/>
              </a:rPr>
              <a:t> </a:t>
            </a:r>
            <a:r>
              <a:rPr lang="en-US" sz="4800" b="1" dirty="0" err="1">
                <a:latin typeface="Georgia" panose="02040502050405020303" pitchFamily="18" charset="0"/>
              </a:rPr>
              <a:t>biserica</a:t>
            </a:r>
            <a:r>
              <a:rPr lang="en-US" sz="4800" b="1" dirty="0">
                <a:latin typeface="Georgia" panose="02040502050405020303" pitchFamily="18" charset="0"/>
              </a:rPr>
              <a:t> </a:t>
            </a:r>
            <a:r>
              <a:rPr lang="en-US" sz="4800" b="1" dirty="0" err="1">
                <a:latin typeface="Georgia" panose="02040502050405020303" pitchFamily="18" charset="0"/>
              </a:rPr>
              <a:t>locală</a:t>
            </a:r>
            <a:r>
              <a:rPr lang="en-US" sz="4800" b="1" dirty="0">
                <a:latin typeface="Georgia" panose="02040502050405020303" pitchFamily="18" charset="0"/>
              </a:rPr>
              <a:t> de </a:t>
            </a:r>
            <a:r>
              <a:rPr lang="en-US" sz="4800" b="1" dirty="0" err="1">
                <a:latin typeface="Georgia" panose="02040502050405020303" pitchFamily="18" charset="0"/>
              </a:rPr>
              <a:t>astăzi</a:t>
            </a:r>
            <a:r>
              <a:rPr lang="en-US" sz="4800" b="1" dirty="0">
                <a:latin typeface="Georgia" panose="02040502050405020303" pitchFamily="18" charset="0"/>
              </a:rPr>
              <a:t> </a:t>
            </a:r>
            <a:r>
              <a:rPr lang="en-US" sz="4800" b="1" dirty="0" err="1">
                <a:latin typeface="Georgia" panose="02040502050405020303" pitchFamily="18" charset="0"/>
              </a:rPr>
              <a:t>și</a:t>
            </a:r>
            <a:r>
              <a:rPr lang="en-US" sz="4800" b="1" dirty="0">
                <a:latin typeface="Georgia" panose="02040502050405020303" pitchFamily="18" charset="0"/>
              </a:rPr>
              <a:t> la </a:t>
            </a:r>
            <a:r>
              <a:rPr lang="en-US" sz="4800" b="1" dirty="0" err="1">
                <a:latin typeface="Georgia" panose="02040502050405020303" pitchFamily="18" charset="0"/>
              </a:rPr>
              <a:t>ce</a:t>
            </a:r>
            <a:r>
              <a:rPr lang="en-US" sz="4800" b="1" dirty="0">
                <a:latin typeface="Georgia" panose="02040502050405020303" pitchFamily="18" charset="0"/>
              </a:rPr>
              <a:t> </a:t>
            </a:r>
            <a:r>
              <a:rPr lang="en-US" sz="4800" b="1" dirty="0" err="1">
                <a:latin typeface="Georgia" panose="02040502050405020303" pitchFamily="18" charset="0"/>
              </a:rPr>
              <a:t>pași</a:t>
            </a:r>
            <a:r>
              <a:rPr lang="en-US" sz="4800" b="1" dirty="0">
                <a:latin typeface="Georgia" panose="02040502050405020303" pitchFamily="18" charset="0"/>
              </a:rPr>
              <a:t> ne </a:t>
            </a:r>
            <a:r>
              <a:rPr lang="en-US" sz="4800" b="1" dirty="0" err="1">
                <a:latin typeface="Georgia" panose="02040502050405020303" pitchFamily="18" charset="0"/>
              </a:rPr>
              <a:t>invită</a:t>
            </a:r>
            <a:r>
              <a:rPr lang="en-US" sz="4800" b="1" dirty="0">
                <a:latin typeface="Georgia" panose="02040502050405020303" pitchFamily="18" charset="0"/>
              </a:rPr>
              <a:t> </a:t>
            </a:r>
            <a:r>
              <a:rPr lang="en-US" sz="4800" b="1" dirty="0" err="1">
                <a:latin typeface="Georgia" panose="02040502050405020303" pitchFamily="18" charset="0"/>
              </a:rPr>
              <a:t>Duhul</a:t>
            </a:r>
            <a:r>
              <a:rPr lang="en-US" sz="4800" b="1" dirty="0">
                <a:latin typeface="Georgia" panose="02040502050405020303" pitchFamily="18" charset="0"/>
              </a:rPr>
              <a:t>, </a:t>
            </a:r>
            <a:br>
              <a:rPr lang="ro-RO" sz="4800" b="1" dirty="0">
                <a:latin typeface="Georgia" panose="02040502050405020303" pitchFamily="18" charset="0"/>
              </a:rPr>
            </a:br>
            <a:r>
              <a:rPr lang="en-US" sz="4800" b="1" dirty="0" err="1">
                <a:latin typeface="Georgia" panose="02040502050405020303" pitchFamily="18" charset="0"/>
              </a:rPr>
              <a:t>să</a:t>
            </a:r>
            <a:r>
              <a:rPr lang="en-US" sz="4800" b="1" dirty="0">
                <a:latin typeface="Georgia" panose="02040502050405020303" pitchFamily="18" charset="0"/>
              </a:rPr>
              <a:t> </a:t>
            </a:r>
            <a:r>
              <a:rPr lang="en-US" sz="4800" b="1" dirty="0" err="1">
                <a:latin typeface="Georgia" panose="02040502050405020303" pitchFamily="18" charset="0"/>
              </a:rPr>
              <a:t>creștem</a:t>
            </a:r>
            <a:r>
              <a:rPr lang="en-US" sz="4800" b="1" dirty="0">
                <a:latin typeface="Georgia" panose="02040502050405020303" pitchFamily="18" charset="0"/>
              </a:rPr>
              <a:t> </a:t>
            </a:r>
            <a:r>
              <a:rPr lang="en-US" sz="4800" b="1" dirty="0" err="1">
                <a:latin typeface="Georgia" panose="02040502050405020303" pitchFamily="18" charset="0"/>
              </a:rPr>
              <a:t>în</a:t>
            </a:r>
            <a:r>
              <a:rPr lang="en-US" sz="4800" b="1" dirty="0">
                <a:latin typeface="Georgia" panose="02040502050405020303" pitchFamily="18" charset="0"/>
              </a:rPr>
              <a:t> </a:t>
            </a:r>
            <a:br>
              <a:rPr lang="ro-RO" sz="4800" b="1" dirty="0">
                <a:latin typeface="Georgia" panose="02040502050405020303" pitchFamily="18" charset="0"/>
              </a:rPr>
            </a:br>
            <a:r>
              <a:rPr lang="en-US" sz="4800" b="1" dirty="0">
                <a:latin typeface="Georgia" panose="02040502050405020303" pitchFamily="18" charset="0"/>
              </a:rPr>
              <a:t>"</a:t>
            </a:r>
            <a:r>
              <a:rPr lang="en-US" sz="4800" b="1" dirty="0" err="1">
                <a:latin typeface="Georgia" panose="02040502050405020303" pitchFamily="18" charset="0"/>
              </a:rPr>
              <a:t>progresul</a:t>
            </a:r>
            <a:r>
              <a:rPr lang="en-US" sz="4800" b="1" dirty="0">
                <a:latin typeface="Georgia" panose="02040502050405020303" pitchFamily="18" charset="0"/>
              </a:rPr>
              <a:t> </a:t>
            </a:r>
            <a:r>
              <a:rPr lang="en-US" sz="4800" b="1" dirty="0" err="1">
                <a:latin typeface="Georgia" panose="02040502050405020303" pitchFamily="18" charset="0"/>
              </a:rPr>
              <a:t>nostru</a:t>
            </a:r>
            <a:r>
              <a:rPr lang="en-US" sz="4800" b="1" dirty="0">
                <a:latin typeface="Georgia" panose="02040502050405020303" pitchFamily="18" charset="0"/>
              </a:rPr>
              <a:t> </a:t>
            </a:r>
            <a:r>
              <a:rPr lang="en-US" sz="4800" b="1" dirty="0" err="1">
                <a:latin typeface="Georgia" panose="02040502050405020303" pitchFamily="18" charset="0"/>
              </a:rPr>
              <a:t>comun</a:t>
            </a:r>
            <a:r>
              <a:rPr lang="en-US" sz="4800" b="1" dirty="0">
                <a:latin typeface="Georgia" panose="02040502050405020303" pitchFamily="18" charset="0"/>
              </a:rPr>
              <a:t>"?</a:t>
            </a:r>
          </a:p>
        </p:txBody>
      </p:sp>
      <p:pic>
        <p:nvPicPr>
          <p:cNvPr id="7" name="Kép 6" descr="A képen szöveg látható&#10;&#10;Automatikusan generált leírás">
            <a:extLst>
              <a:ext uri="{FF2B5EF4-FFF2-40B4-BE49-F238E27FC236}">
                <a16:creationId xmlns:a16="http://schemas.microsoft.com/office/drawing/2014/main" id="{29510C0F-AC7D-4FA7-9BD5-476847E5DF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42" y="-14240"/>
            <a:ext cx="1938836" cy="170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944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9EE50C4-CFD6-4FE0-9774-5C6CE87BA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334" y="370098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it-IT" kern="1200" dirty="0" err="1">
                <a:solidFill>
                  <a:schemeClr val="tx1"/>
                </a:solidFill>
                <a:latin typeface="Georgia" panose="02040502050405020303" pitchFamily="18" charset="0"/>
              </a:rPr>
              <a:t>Întrebări</a:t>
            </a:r>
            <a:r>
              <a:rPr lang="it-IT" kern="12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it-IT" kern="1200" dirty="0" err="1">
                <a:solidFill>
                  <a:schemeClr val="tx1"/>
                </a:solidFill>
                <a:latin typeface="Georgia" panose="02040502050405020303" pitchFamily="18" charset="0"/>
              </a:rPr>
              <a:t>posibile</a:t>
            </a:r>
            <a:r>
              <a:rPr lang="it-IT" kern="12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it-IT" kern="1200" dirty="0" err="1">
                <a:solidFill>
                  <a:schemeClr val="tx1"/>
                </a:solidFill>
                <a:latin typeface="Georgia" panose="02040502050405020303" pitchFamily="18" charset="0"/>
              </a:rPr>
              <a:t>în</a:t>
            </a:r>
            <a:r>
              <a:rPr lang="it-IT" kern="12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it-IT" kern="1200" dirty="0" err="1">
                <a:solidFill>
                  <a:schemeClr val="tx1"/>
                </a:solidFill>
                <a:latin typeface="Georgia" panose="02040502050405020303" pitchFamily="18" charset="0"/>
              </a:rPr>
              <a:t>cadrul</a:t>
            </a:r>
            <a:r>
              <a:rPr lang="it-IT" kern="12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it-IT" kern="1200" dirty="0" err="1">
                <a:solidFill>
                  <a:schemeClr val="tx1"/>
                </a:solidFill>
                <a:latin typeface="Georgia" panose="02040502050405020303" pitchFamily="18" charset="0"/>
              </a:rPr>
              <a:t>consultării</a:t>
            </a:r>
            <a:r>
              <a:rPr lang="ro-RO" kern="1200" dirty="0">
                <a:solidFill>
                  <a:schemeClr val="tx1"/>
                </a:solidFill>
                <a:latin typeface="Georgia" panose="02040502050405020303" pitchFamily="18" charset="0"/>
              </a:rPr>
              <a:t>:</a:t>
            </a:r>
            <a:r>
              <a:rPr lang="it-IT" kern="12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endParaRPr lang="en-US" kern="12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29CB979-3FB1-421E-BD96-DC4E1483B117}"/>
              </a:ext>
            </a:extLst>
          </p:cNvPr>
          <p:cNvSpPr txBox="1">
            <a:spLocks/>
          </p:cNvSpPr>
          <p:nvPr/>
        </p:nvSpPr>
        <p:spPr>
          <a:xfrm>
            <a:off x="669036" y="1929384"/>
            <a:ext cx="10853928" cy="43835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b="1" dirty="0">
                <a:latin typeface="Georgia" panose="02040502050405020303" pitchFamily="18" charset="0"/>
              </a:rPr>
              <a:t>Ce </a:t>
            </a:r>
            <a:r>
              <a:rPr lang="en-US" sz="2400" b="1" dirty="0" err="1">
                <a:latin typeface="Georgia" panose="02040502050405020303" pitchFamily="18" charset="0"/>
              </a:rPr>
              <a:t>experiențe</a:t>
            </a:r>
            <a:r>
              <a:rPr lang="en-US" sz="2400" b="1" dirty="0"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latin typeface="Georgia" panose="02040502050405020303" pitchFamily="18" charset="0"/>
              </a:rPr>
              <a:t>aveți</a:t>
            </a:r>
            <a:r>
              <a:rPr lang="en-US" sz="2400" b="1" dirty="0">
                <a:latin typeface="Georgia" panose="02040502050405020303" pitchFamily="18" charset="0"/>
              </a:rPr>
              <a:t> cu </a:t>
            </a:r>
            <a:r>
              <a:rPr lang="en-US" sz="2400" b="1" dirty="0" err="1">
                <a:latin typeface="Georgia" panose="02040502050405020303" pitchFamily="18" charset="0"/>
              </a:rPr>
              <a:t>Biserica</a:t>
            </a:r>
            <a:r>
              <a:rPr lang="en-US" sz="2400" b="1" dirty="0">
                <a:latin typeface="Georgia" panose="02040502050405020303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400" b="1" dirty="0" err="1">
                <a:latin typeface="Georgia" panose="02040502050405020303" pitchFamily="18" charset="0"/>
              </a:rPr>
              <a:t>Puterea</a:t>
            </a:r>
            <a:r>
              <a:rPr lang="en-US" sz="2400" b="1" dirty="0"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latin typeface="Georgia" panose="02040502050405020303" pitchFamily="18" charset="0"/>
              </a:rPr>
              <a:t>credinței</a:t>
            </a:r>
            <a:r>
              <a:rPr lang="en-US" sz="2400" b="1" dirty="0">
                <a:latin typeface="Georgia" panose="02040502050405020303" pitchFamily="18" charset="0"/>
              </a:rPr>
              <a:t> o </a:t>
            </a:r>
            <a:r>
              <a:rPr lang="en-US" sz="2400" b="1" dirty="0" err="1">
                <a:latin typeface="Georgia" panose="02040502050405020303" pitchFamily="18" charset="0"/>
              </a:rPr>
              <a:t>putem</a:t>
            </a:r>
            <a:r>
              <a:rPr lang="en-US" sz="2400" b="1" dirty="0"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latin typeface="Georgia" panose="02040502050405020303" pitchFamily="18" charset="0"/>
              </a:rPr>
              <a:t>experimenta</a:t>
            </a:r>
            <a:r>
              <a:rPr lang="en-US" sz="2400" b="1" dirty="0">
                <a:latin typeface="Georgia" panose="02040502050405020303" pitchFamily="18" charset="0"/>
              </a:rPr>
              <a:t> individual </a:t>
            </a:r>
            <a:r>
              <a:rPr lang="en-US" sz="2400" b="1" dirty="0" err="1">
                <a:latin typeface="Georgia" panose="02040502050405020303" pitchFamily="18" charset="0"/>
              </a:rPr>
              <a:t>sau</a:t>
            </a:r>
            <a:r>
              <a:rPr lang="en-US" sz="2400" b="1" dirty="0"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latin typeface="Georgia" panose="02040502050405020303" pitchFamily="18" charset="0"/>
              </a:rPr>
              <a:t>în</a:t>
            </a:r>
            <a:r>
              <a:rPr lang="en-US" sz="2400" b="1" dirty="0"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latin typeface="Georgia" panose="02040502050405020303" pitchFamily="18" charset="0"/>
              </a:rPr>
              <a:t>comunitate</a:t>
            </a:r>
            <a:r>
              <a:rPr lang="en-US" sz="2400" b="1" dirty="0">
                <a:latin typeface="Georgia" panose="02040502050405020303" pitchFamily="18" charset="0"/>
              </a:rPr>
              <a:t>. Ce </a:t>
            </a:r>
            <a:r>
              <a:rPr lang="en-US" sz="2400" b="1" dirty="0" err="1">
                <a:latin typeface="Georgia" panose="02040502050405020303" pitchFamily="18" charset="0"/>
              </a:rPr>
              <a:t>înseamnă</a:t>
            </a:r>
            <a:r>
              <a:rPr lang="en-US" sz="2400" b="1" dirty="0"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latin typeface="Georgia" panose="02040502050405020303" pitchFamily="18" charset="0"/>
              </a:rPr>
              <a:t>asta</a:t>
            </a:r>
            <a:r>
              <a:rPr lang="en-US" sz="2400" b="1" dirty="0"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latin typeface="Georgia" panose="02040502050405020303" pitchFamily="18" charset="0"/>
              </a:rPr>
              <a:t>pentru</a:t>
            </a:r>
            <a:r>
              <a:rPr lang="en-US" sz="2400" b="1" dirty="0">
                <a:latin typeface="Georgia" panose="02040502050405020303" pitchFamily="18" charset="0"/>
              </a:rPr>
              <a:t> tine?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Georgia" panose="02040502050405020303" pitchFamily="18" charset="0"/>
              </a:rPr>
              <a:t>Ce ai face, ca </a:t>
            </a:r>
            <a:r>
              <a:rPr lang="en-US" sz="2400" b="1" dirty="0" err="1">
                <a:latin typeface="Georgia" panose="02040502050405020303" pitchFamily="18" charset="0"/>
              </a:rPr>
              <a:t>să</a:t>
            </a:r>
            <a:r>
              <a:rPr lang="en-US" sz="2400" b="1" dirty="0"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latin typeface="Georgia" panose="02040502050405020303" pitchFamily="18" charset="0"/>
              </a:rPr>
              <a:t>mergem</a:t>
            </a:r>
            <a:r>
              <a:rPr lang="en-US" sz="2400" b="1" dirty="0"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latin typeface="Georgia" panose="02040502050405020303" pitchFamily="18" charset="0"/>
              </a:rPr>
              <a:t>împreună</a:t>
            </a:r>
            <a:r>
              <a:rPr lang="en-US" sz="2400" b="1" dirty="0">
                <a:latin typeface="Georgia" panose="02040502050405020303" pitchFamily="18" charset="0"/>
              </a:rPr>
              <a:t> pe </a:t>
            </a:r>
            <a:r>
              <a:rPr lang="en-US" sz="2400" b="1" dirty="0" err="1">
                <a:latin typeface="Georgia" panose="02040502050405020303" pitchFamily="18" charset="0"/>
              </a:rPr>
              <a:t>drumul</a:t>
            </a:r>
            <a:r>
              <a:rPr lang="en-US" sz="2400" b="1" dirty="0"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latin typeface="Georgia" panose="02040502050405020303" pitchFamily="18" charset="0"/>
              </a:rPr>
              <a:t>comun</a:t>
            </a:r>
            <a:r>
              <a:rPr lang="en-US" sz="2400" b="1" dirty="0"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latin typeface="Georgia" panose="02040502050405020303" pitchFamily="18" charset="0"/>
              </a:rPr>
              <a:t>spre</a:t>
            </a:r>
            <a:r>
              <a:rPr lang="en-US" sz="2400" b="1" dirty="0"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latin typeface="Georgia" panose="02040502050405020303" pitchFamily="18" charset="0"/>
              </a:rPr>
              <a:t>Dumnezeu</a:t>
            </a:r>
            <a:r>
              <a:rPr lang="en-US" sz="2400" b="1" dirty="0">
                <a:latin typeface="Georgia" panose="02040502050405020303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Georgia" panose="02040502050405020303" pitchFamily="18" charset="0"/>
              </a:rPr>
              <a:t>Cum </a:t>
            </a:r>
            <a:r>
              <a:rPr lang="en-US" sz="2400" b="1" dirty="0" err="1">
                <a:latin typeface="Georgia" panose="02040502050405020303" pitchFamily="18" charset="0"/>
              </a:rPr>
              <a:t>ar</a:t>
            </a:r>
            <a:r>
              <a:rPr lang="en-US" sz="2400" b="1" dirty="0"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latin typeface="Georgia" panose="02040502050405020303" pitchFamily="18" charset="0"/>
              </a:rPr>
              <a:t>trebui</a:t>
            </a:r>
            <a:r>
              <a:rPr lang="en-US" sz="2400" b="1" dirty="0"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latin typeface="Georgia" panose="02040502050405020303" pitchFamily="18" charset="0"/>
              </a:rPr>
              <a:t>să</a:t>
            </a:r>
            <a:r>
              <a:rPr lang="en-US" sz="2400" b="1" dirty="0">
                <a:latin typeface="Georgia" panose="02040502050405020303" pitchFamily="18" charset="0"/>
              </a:rPr>
              <a:t> fie </a:t>
            </a:r>
            <a:r>
              <a:rPr lang="en-US" sz="2400" b="1" dirty="0" err="1">
                <a:latin typeface="Georgia" panose="02040502050405020303" pitchFamily="18" charset="0"/>
              </a:rPr>
              <a:t>comunitatea</a:t>
            </a:r>
            <a:r>
              <a:rPr lang="en-US" sz="2400" b="1" dirty="0">
                <a:latin typeface="Georgia" panose="02040502050405020303" pitchFamily="18" charset="0"/>
              </a:rPr>
              <a:t> din care ai face </a:t>
            </a:r>
            <a:r>
              <a:rPr lang="en-US" sz="2400" b="1" dirty="0" err="1">
                <a:latin typeface="Georgia" panose="02040502050405020303" pitchFamily="18" charset="0"/>
              </a:rPr>
              <a:t>parte</a:t>
            </a:r>
            <a:r>
              <a:rPr lang="en-US" sz="2400" b="1" dirty="0">
                <a:latin typeface="Georgia" panose="02040502050405020303" pitchFamily="18" charset="0"/>
              </a:rPr>
              <a:t> cu </a:t>
            </a:r>
            <a:r>
              <a:rPr lang="en-US" sz="2400" b="1" dirty="0" err="1">
                <a:latin typeface="Georgia" panose="02040502050405020303" pitchFamily="18" charset="0"/>
              </a:rPr>
              <a:t>plăcere</a:t>
            </a:r>
            <a:r>
              <a:rPr lang="en-US" sz="2400" b="1" dirty="0">
                <a:latin typeface="Georgia" panose="02040502050405020303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Georgia" panose="02040502050405020303" pitchFamily="18" charset="0"/>
              </a:rPr>
              <a:t>Ce am </a:t>
            </a:r>
            <a:r>
              <a:rPr lang="en-US" sz="2400" b="1" dirty="0" err="1">
                <a:latin typeface="Georgia" panose="02040502050405020303" pitchFamily="18" charset="0"/>
              </a:rPr>
              <a:t>putea</a:t>
            </a:r>
            <a:r>
              <a:rPr lang="en-US" sz="2400" b="1" dirty="0"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latin typeface="Georgia" panose="02040502050405020303" pitchFamily="18" charset="0"/>
              </a:rPr>
              <a:t>să</a:t>
            </a:r>
            <a:r>
              <a:rPr lang="en-US" sz="2400" b="1" dirty="0">
                <a:latin typeface="Georgia" panose="02040502050405020303" pitchFamily="18" charset="0"/>
              </a:rPr>
              <a:t> face </a:t>
            </a:r>
            <a:r>
              <a:rPr lang="en-US" sz="2400" b="1" dirty="0" err="1">
                <a:latin typeface="Georgia" panose="02040502050405020303" pitchFamily="18" charset="0"/>
              </a:rPr>
              <a:t>pentru</a:t>
            </a:r>
            <a:r>
              <a:rPr lang="en-US" sz="2400" b="1" dirty="0"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latin typeface="Georgia" panose="02040502050405020303" pitchFamily="18" charset="0"/>
              </a:rPr>
              <a:t>aceia</a:t>
            </a:r>
            <a:r>
              <a:rPr lang="en-US" sz="2400" b="1" dirty="0">
                <a:latin typeface="Georgia" panose="02040502050405020303" pitchFamily="18" charset="0"/>
              </a:rPr>
              <a:t> care s-au </a:t>
            </a:r>
            <a:r>
              <a:rPr lang="en-US" sz="2400" b="1" dirty="0" err="1">
                <a:latin typeface="Georgia" panose="02040502050405020303" pitchFamily="18" charset="0"/>
              </a:rPr>
              <a:t>îndepărtat</a:t>
            </a:r>
            <a:r>
              <a:rPr lang="en-US" sz="2400" b="1" dirty="0">
                <a:latin typeface="Georgia" panose="02040502050405020303" pitchFamily="18" charset="0"/>
              </a:rPr>
              <a:t> de </a:t>
            </a:r>
            <a:r>
              <a:rPr lang="en-US" sz="2400" b="1" dirty="0" err="1">
                <a:latin typeface="Georgia" panose="02040502050405020303" pitchFamily="18" charset="0"/>
              </a:rPr>
              <a:t>Biserică</a:t>
            </a:r>
            <a:r>
              <a:rPr lang="en-US" sz="2400" b="1" dirty="0">
                <a:latin typeface="Georgia" panose="02040502050405020303" pitchFamily="18" charset="0"/>
              </a:rPr>
              <a:t>?</a:t>
            </a:r>
          </a:p>
        </p:txBody>
      </p:sp>
      <p:pic>
        <p:nvPicPr>
          <p:cNvPr id="7" name="Kép 6" descr="A képen szöveg látható&#10;&#10;Automatikusan generált leírás">
            <a:extLst>
              <a:ext uri="{FF2B5EF4-FFF2-40B4-BE49-F238E27FC236}">
                <a16:creationId xmlns:a16="http://schemas.microsoft.com/office/drawing/2014/main" id="{16062E36-573D-43F4-BF7C-FB7174AD08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2" y="-14240"/>
            <a:ext cx="1938836" cy="170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1092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3EA83EC3-60C0-46DC-949A-994DAF9B98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456" y="663934"/>
            <a:ext cx="11579087" cy="5113476"/>
          </a:xfrm>
        </p:spPr>
        <p:txBody>
          <a:bodyPr>
            <a:normAutofit/>
          </a:bodyPr>
          <a:lstStyle/>
          <a:p>
            <a:pPr marL="0" indent="536575" algn="just">
              <a:lnSpc>
                <a:spcPct val="160000"/>
              </a:lnSpc>
              <a:buNone/>
            </a:pPr>
            <a:r>
              <a:rPr lang="hu-HU" sz="2800" dirty="0" err="1">
                <a:latin typeface="Georgia" panose="02040502050405020303" pitchFamily="18" charset="0"/>
              </a:rPr>
              <a:t>Pe</a:t>
            </a:r>
            <a:r>
              <a:rPr lang="hu-HU" sz="2800" dirty="0">
                <a:latin typeface="Georgia" panose="02040502050405020303" pitchFamily="18" charset="0"/>
              </a:rPr>
              <a:t> </a:t>
            </a:r>
            <a:r>
              <a:rPr lang="hu-HU" sz="2800" dirty="0" err="1">
                <a:latin typeface="Georgia" panose="02040502050405020303" pitchFamily="18" charset="0"/>
              </a:rPr>
              <a:t>baza</a:t>
            </a:r>
            <a:r>
              <a:rPr lang="hu-HU" sz="2800" dirty="0">
                <a:latin typeface="Georgia" panose="02040502050405020303" pitchFamily="18" charset="0"/>
              </a:rPr>
              <a:t> </a:t>
            </a:r>
            <a:r>
              <a:rPr lang="hu-HU" sz="2800" dirty="0" err="1">
                <a:latin typeface="Georgia" panose="02040502050405020303" pitchFamily="18" charset="0"/>
              </a:rPr>
              <a:t>întrebărilor</a:t>
            </a:r>
            <a:r>
              <a:rPr lang="hu-HU" sz="2800" dirty="0">
                <a:latin typeface="Georgia" panose="02040502050405020303" pitchFamily="18" charset="0"/>
              </a:rPr>
              <a:t>, </a:t>
            </a:r>
            <a:r>
              <a:rPr lang="hu-HU" sz="2800" dirty="0" err="1">
                <a:latin typeface="Georgia" panose="02040502050405020303" pitchFamily="18" charset="0"/>
              </a:rPr>
              <a:t>suntem</a:t>
            </a:r>
            <a:r>
              <a:rPr lang="hu-HU" sz="2800" dirty="0">
                <a:latin typeface="Georgia" panose="02040502050405020303" pitchFamily="18" charset="0"/>
              </a:rPr>
              <a:t> </a:t>
            </a:r>
            <a:r>
              <a:rPr lang="hu-HU" sz="2800" dirty="0" err="1">
                <a:latin typeface="Georgia" panose="02040502050405020303" pitchFamily="18" charset="0"/>
              </a:rPr>
              <a:t>invitați</a:t>
            </a:r>
            <a:r>
              <a:rPr lang="hu-HU" sz="2800" dirty="0">
                <a:latin typeface="Georgia" panose="02040502050405020303" pitchFamily="18" charset="0"/>
              </a:rPr>
              <a:t> </a:t>
            </a:r>
            <a:r>
              <a:rPr lang="hu-HU" sz="2800" dirty="0" err="1">
                <a:latin typeface="Georgia" panose="02040502050405020303" pitchFamily="18" charset="0"/>
              </a:rPr>
              <a:t>să</a:t>
            </a:r>
            <a:r>
              <a:rPr lang="hu-HU" sz="2800" dirty="0">
                <a:latin typeface="Georgia" panose="02040502050405020303" pitchFamily="18" charset="0"/>
              </a:rPr>
              <a:t> ne amintim </a:t>
            </a:r>
            <a:r>
              <a:rPr lang="hu-HU" sz="2800" dirty="0" err="1">
                <a:latin typeface="Georgia" panose="02040502050405020303" pitchFamily="18" charset="0"/>
              </a:rPr>
              <a:t>experiențele</a:t>
            </a:r>
            <a:r>
              <a:rPr lang="hu-HU" sz="2800" dirty="0">
                <a:latin typeface="Georgia" panose="02040502050405020303" pitchFamily="18" charset="0"/>
              </a:rPr>
              <a:t> </a:t>
            </a:r>
            <a:r>
              <a:rPr lang="hu-HU" sz="2800" dirty="0" err="1">
                <a:latin typeface="Georgia" panose="02040502050405020303" pitchFamily="18" charset="0"/>
              </a:rPr>
              <a:t>noastre</a:t>
            </a:r>
            <a:r>
              <a:rPr lang="hu-HU" sz="2800" dirty="0">
                <a:latin typeface="Georgia" panose="02040502050405020303" pitchFamily="18" charset="0"/>
              </a:rPr>
              <a:t>, </a:t>
            </a:r>
            <a:r>
              <a:rPr lang="hu-HU" sz="2800" dirty="0" err="1">
                <a:latin typeface="Georgia" panose="02040502050405020303" pitchFamily="18" charset="0"/>
              </a:rPr>
              <a:t>să</a:t>
            </a:r>
            <a:r>
              <a:rPr lang="hu-HU" sz="2800" dirty="0">
                <a:latin typeface="Georgia" panose="02040502050405020303" pitchFamily="18" charset="0"/>
              </a:rPr>
              <a:t> </a:t>
            </a:r>
            <a:r>
              <a:rPr lang="hu-HU" sz="2800" dirty="0" err="1">
                <a:latin typeface="Georgia" panose="02040502050405020303" pitchFamily="18" charset="0"/>
              </a:rPr>
              <a:t>împărtășim</a:t>
            </a:r>
            <a:r>
              <a:rPr lang="hu-HU" sz="2800" dirty="0">
                <a:latin typeface="Georgia" panose="02040502050405020303" pitchFamily="18" charset="0"/>
              </a:rPr>
              <a:t> </a:t>
            </a:r>
            <a:r>
              <a:rPr lang="hu-HU" sz="2800" dirty="0" err="1">
                <a:latin typeface="Georgia" panose="02040502050405020303" pitchFamily="18" charset="0"/>
              </a:rPr>
              <a:t>roade</a:t>
            </a:r>
            <a:r>
              <a:rPr lang="hu-HU" sz="2800" dirty="0">
                <a:latin typeface="Georgia" panose="02040502050405020303" pitchFamily="18" charset="0"/>
              </a:rPr>
              <a:t>, </a:t>
            </a:r>
            <a:r>
              <a:rPr lang="hu-HU" sz="2800" dirty="0" err="1">
                <a:latin typeface="Georgia" panose="02040502050405020303" pitchFamily="18" charset="0"/>
              </a:rPr>
              <a:t>greutățile</a:t>
            </a:r>
            <a:r>
              <a:rPr lang="hu-HU" sz="2800" dirty="0">
                <a:latin typeface="Georgia" panose="02040502050405020303" pitchFamily="18" charset="0"/>
              </a:rPr>
              <a:t>, </a:t>
            </a:r>
            <a:r>
              <a:rPr lang="hu-HU" sz="2800" dirty="0" err="1">
                <a:latin typeface="Georgia" panose="02040502050405020303" pitchFamily="18" charset="0"/>
              </a:rPr>
              <a:t>să</a:t>
            </a:r>
            <a:r>
              <a:rPr lang="hu-HU" sz="2800" dirty="0">
                <a:latin typeface="Georgia" panose="02040502050405020303" pitchFamily="18" charset="0"/>
              </a:rPr>
              <a:t> </a:t>
            </a:r>
            <a:r>
              <a:rPr lang="hu-HU" sz="2800" dirty="0" err="1">
                <a:latin typeface="Georgia" panose="02040502050405020303" pitchFamily="18" charset="0"/>
              </a:rPr>
              <a:t>căutăm</a:t>
            </a:r>
            <a:r>
              <a:rPr lang="hu-HU" sz="2800" dirty="0">
                <a:latin typeface="Georgia" panose="02040502050405020303" pitchFamily="18" charset="0"/>
              </a:rPr>
              <a:t> la </a:t>
            </a:r>
            <a:r>
              <a:rPr lang="hu-HU" sz="2800" dirty="0" err="1">
                <a:latin typeface="Georgia" panose="02040502050405020303" pitchFamily="18" charset="0"/>
              </a:rPr>
              <a:t>ce</a:t>
            </a:r>
            <a:r>
              <a:rPr lang="hu-HU" sz="2800" dirty="0">
                <a:latin typeface="Georgia" panose="02040502050405020303" pitchFamily="18" charset="0"/>
              </a:rPr>
              <a:t> ne </a:t>
            </a:r>
            <a:r>
              <a:rPr lang="hu-HU" sz="2800" dirty="0" err="1">
                <a:latin typeface="Georgia" panose="02040502050405020303" pitchFamily="18" charset="0"/>
              </a:rPr>
              <a:t>invită</a:t>
            </a:r>
            <a:r>
              <a:rPr lang="hu-HU" sz="2800" dirty="0">
                <a:latin typeface="Georgia" panose="02040502050405020303" pitchFamily="18" charset="0"/>
              </a:rPr>
              <a:t> </a:t>
            </a:r>
            <a:r>
              <a:rPr lang="hu-HU" sz="2800" dirty="0" err="1">
                <a:latin typeface="Georgia" panose="02040502050405020303" pitchFamily="18" charset="0"/>
              </a:rPr>
              <a:t>Duhul</a:t>
            </a:r>
            <a:r>
              <a:rPr lang="hu-HU" sz="2800" dirty="0">
                <a:latin typeface="Georgia" panose="02040502050405020303" pitchFamily="18" charset="0"/>
              </a:rPr>
              <a:t> </a:t>
            </a:r>
            <a:r>
              <a:rPr lang="hu-HU" sz="2800" dirty="0" err="1">
                <a:latin typeface="Georgia" panose="02040502050405020303" pitchFamily="18" charset="0"/>
              </a:rPr>
              <a:t>să</a:t>
            </a:r>
            <a:r>
              <a:rPr lang="hu-HU" sz="2800" dirty="0">
                <a:latin typeface="Georgia" panose="02040502050405020303" pitchFamily="18" charset="0"/>
              </a:rPr>
              <a:t> </a:t>
            </a:r>
            <a:r>
              <a:rPr lang="hu-HU" sz="2800" dirty="0" err="1">
                <a:latin typeface="Georgia" panose="02040502050405020303" pitchFamily="18" charset="0"/>
              </a:rPr>
              <a:t>facem</a:t>
            </a:r>
            <a:r>
              <a:rPr lang="hu-HU" sz="2800" dirty="0">
                <a:latin typeface="Georgia" panose="02040502050405020303" pitchFamily="18" charset="0"/>
              </a:rPr>
              <a:t> </a:t>
            </a:r>
            <a:r>
              <a:rPr lang="hu-HU" sz="2800" dirty="0" err="1">
                <a:latin typeface="Georgia" panose="02040502050405020303" pitchFamily="18" charset="0"/>
              </a:rPr>
              <a:t>astăzi</a:t>
            </a:r>
            <a:r>
              <a:rPr lang="hu-HU" sz="2800" dirty="0">
                <a:latin typeface="Georgia" panose="02040502050405020303" pitchFamily="18" charset="0"/>
              </a:rPr>
              <a:t>, </a:t>
            </a:r>
            <a:r>
              <a:rPr lang="hu-HU" sz="2800" dirty="0" err="1">
                <a:latin typeface="Georgia" panose="02040502050405020303" pitchFamily="18" charset="0"/>
              </a:rPr>
              <a:t>unde</a:t>
            </a:r>
            <a:r>
              <a:rPr lang="hu-HU" sz="2800" dirty="0">
                <a:latin typeface="Georgia" panose="02040502050405020303" pitchFamily="18" charset="0"/>
              </a:rPr>
              <a:t> </a:t>
            </a:r>
            <a:r>
              <a:rPr lang="hu-HU" sz="2800" dirty="0" err="1">
                <a:latin typeface="Georgia" panose="02040502050405020303" pitchFamily="18" charset="0"/>
              </a:rPr>
              <a:t>trebuie</a:t>
            </a:r>
            <a:r>
              <a:rPr lang="hu-HU" sz="2800" dirty="0">
                <a:latin typeface="Georgia" panose="02040502050405020303" pitchFamily="18" charset="0"/>
              </a:rPr>
              <a:t> </a:t>
            </a:r>
            <a:r>
              <a:rPr lang="hu-HU" sz="2800" dirty="0" err="1">
                <a:latin typeface="Georgia" panose="02040502050405020303" pitchFamily="18" charset="0"/>
              </a:rPr>
              <a:t>să</a:t>
            </a:r>
            <a:r>
              <a:rPr lang="hu-HU" sz="2800" dirty="0">
                <a:latin typeface="Georgia" panose="02040502050405020303" pitchFamily="18" charset="0"/>
              </a:rPr>
              <a:t> ne </a:t>
            </a:r>
            <a:r>
              <a:rPr lang="hu-HU" sz="2800" dirty="0" err="1">
                <a:latin typeface="Georgia" panose="02040502050405020303" pitchFamily="18" charset="0"/>
              </a:rPr>
              <a:t>îmbunătățim</a:t>
            </a:r>
            <a:r>
              <a:rPr lang="hu-HU" sz="2800" dirty="0">
                <a:latin typeface="Georgia" panose="02040502050405020303" pitchFamily="18" charset="0"/>
              </a:rPr>
              <a:t>. </a:t>
            </a:r>
          </a:p>
          <a:p>
            <a:pPr marL="0" indent="536575" algn="just">
              <a:lnSpc>
                <a:spcPct val="160000"/>
              </a:lnSpc>
              <a:buNone/>
            </a:pPr>
            <a:r>
              <a:rPr lang="hu-HU" sz="2800" dirty="0" err="1">
                <a:latin typeface="Georgia" panose="02040502050405020303" pitchFamily="18" charset="0"/>
              </a:rPr>
              <a:t>În</a:t>
            </a:r>
            <a:r>
              <a:rPr lang="hu-HU" sz="2800" dirty="0">
                <a:latin typeface="Georgia" panose="02040502050405020303" pitchFamily="18" charset="0"/>
              </a:rPr>
              <a:t> </a:t>
            </a:r>
            <a:r>
              <a:rPr lang="hu-HU" sz="2800" dirty="0" err="1">
                <a:latin typeface="Georgia" panose="02040502050405020303" pitchFamily="18" charset="0"/>
              </a:rPr>
              <a:t>Vademecum</a:t>
            </a:r>
            <a:r>
              <a:rPr lang="hu-HU" sz="2800" dirty="0">
                <a:latin typeface="Georgia" panose="02040502050405020303" pitchFamily="18" charset="0"/>
              </a:rPr>
              <a:t> </a:t>
            </a:r>
            <a:r>
              <a:rPr lang="hu-HU" sz="2800" dirty="0" err="1">
                <a:latin typeface="Georgia" panose="02040502050405020303" pitchFamily="18" charset="0"/>
              </a:rPr>
              <a:t>trăirea</a:t>
            </a:r>
            <a:r>
              <a:rPr lang="hu-HU" sz="2800" dirty="0">
                <a:latin typeface="Georgia" panose="02040502050405020303" pitchFamily="18" charset="0"/>
              </a:rPr>
              <a:t> </a:t>
            </a:r>
            <a:r>
              <a:rPr lang="hu-HU" sz="2800" dirty="0" err="1">
                <a:latin typeface="Georgia" panose="02040502050405020303" pitchFamily="18" charset="0"/>
              </a:rPr>
              <a:t>sinodală</a:t>
            </a:r>
            <a:r>
              <a:rPr lang="hu-HU" sz="2800" dirty="0">
                <a:latin typeface="Georgia" panose="02040502050405020303" pitchFamily="18" charset="0"/>
              </a:rPr>
              <a:t> este </a:t>
            </a:r>
            <a:r>
              <a:rPr lang="hu-HU" sz="2800" dirty="0" err="1">
                <a:latin typeface="Georgia" panose="02040502050405020303" pitchFamily="18" charset="0"/>
              </a:rPr>
              <a:t>structurată</a:t>
            </a:r>
            <a:r>
              <a:rPr lang="hu-HU" sz="2800" dirty="0">
                <a:latin typeface="Georgia" panose="02040502050405020303" pitchFamily="18" charset="0"/>
              </a:rPr>
              <a:t> </a:t>
            </a:r>
            <a:r>
              <a:rPr lang="hu-HU" sz="2800" dirty="0" err="1">
                <a:latin typeface="Georgia" panose="02040502050405020303" pitchFamily="18" charset="0"/>
              </a:rPr>
              <a:t>în</a:t>
            </a:r>
            <a:r>
              <a:rPr lang="hu-HU" sz="2800" dirty="0">
                <a:latin typeface="Georgia" panose="02040502050405020303" pitchFamily="18" charset="0"/>
              </a:rPr>
              <a:t> 10 </a:t>
            </a:r>
            <a:r>
              <a:rPr lang="hu-HU" sz="2800" dirty="0" err="1">
                <a:latin typeface="Georgia" panose="02040502050405020303" pitchFamily="18" charset="0"/>
              </a:rPr>
              <a:t>teme</a:t>
            </a:r>
            <a:r>
              <a:rPr lang="hu-HU" sz="2800" dirty="0">
                <a:latin typeface="Georgia" panose="02040502050405020303" pitchFamily="18" charset="0"/>
              </a:rPr>
              <a:t> </a:t>
            </a:r>
            <a:r>
              <a:rPr lang="hu-HU" sz="2800" dirty="0" err="1">
                <a:latin typeface="Georgia" panose="02040502050405020303" pitchFamily="18" charset="0"/>
              </a:rPr>
              <a:t>principale</a:t>
            </a:r>
            <a:r>
              <a:rPr lang="hu-HU" sz="2800" dirty="0">
                <a:latin typeface="Georgia" panose="02040502050405020303" pitchFamily="18" charset="0"/>
              </a:rPr>
              <a:t>.</a:t>
            </a:r>
          </a:p>
          <a:p>
            <a:pPr marL="0" indent="536575" algn="just">
              <a:lnSpc>
                <a:spcPct val="160000"/>
              </a:lnSpc>
              <a:buNone/>
            </a:pPr>
            <a:r>
              <a:rPr lang="hu-HU" sz="2800" dirty="0" err="1">
                <a:latin typeface="Georgia" panose="02040502050405020303" pitchFamily="18" charset="0"/>
              </a:rPr>
              <a:t>Aprofundarea</a:t>
            </a:r>
            <a:r>
              <a:rPr lang="hu-HU" sz="2800" dirty="0">
                <a:latin typeface="Georgia" panose="02040502050405020303" pitchFamily="18" charset="0"/>
              </a:rPr>
              <a:t> </a:t>
            </a:r>
            <a:r>
              <a:rPr lang="hu-HU" sz="2800" dirty="0" err="1">
                <a:latin typeface="Georgia" panose="02040502050405020303" pitchFamily="18" charset="0"/>
              </a:rPr>
              <a:t>lor</a:t>
            </a:r>
            <a:r>
              <a:rPr lang="hu-HU" sz="2800" dirty="0">
                <a:latin typeface="Georgia" panose="02040502050405020303" pitchFamily="18" charset="0"/>
              </a:rPr>
              <a:t> </a:t>
            </a:r>
            <a:r>
              <a:rPr lang="hu-HU" sz="2800" dirty="0" err="1">
                <a:latin typeface="Georgia" panose="02040502050405020303" pitchFamily="18" charset="0"/>
              </a:rPr>
              <a:t>în</a:t>
            </a:r>
            <a:r>
              <a:rPr lang="hu-HU" sz="2800" dirty="0">
                <a:latin typeface="Georgia" panose="02040502050405020303" pitchFamily="18" charset="0"/>
              </a:rPr>
              <a:t> </a:t>
            </a:r>
            <a:r>
              <a:rPr lang="hu-HU" sz="2800" dirty="0" err="1">
                <a:latin typeface="Georgia" panose="02040502050405020303" pitchFamily="18" charset="0"/>
              </a:rPr>
              <a:t>etapa</a:t>
            </a:r>
            <a:r>
              <a:rPr lang="hu-HU" sz="2800" dirty="0">
                <a:latin typeface="Georgia" panose="02040502050405020303" pitchFamily="18" charset="0"/>
              </a:rPr>
              <a:t> </a:t>
            </a:r>
            <a:r>
              <a:rPr lang="hu-HU" sz="2800" dirty="0" err="1">
                <a:latin typeface="Georgia" panose="02040502050405020303" pitchFamily="18" charset="0"/>
              </a:rPr>
              <a:t>diecezană</a:t>
            </a:r>
            <a:r>
              <a:rPr lang="hu-HU" sz="2800" dirty="0">
                <a:latin typeface="Georgia" panose="02040502050405020303" pitchFamily="18" charset="0"/>
              </a:rPr>
              <a:t> </a:t>
            </a:r>
            <a:r>
              <a:rPr lang="hu-HU" sz="2800" dirty="0" err="1">
                <a:latin typeface="Georgia" panose="02040502050405020303" pitchFamily="18" charset="0"/>
              </a:rPr>
              <a:t>poate</a:t>
            </a:r>
            <a:r>
              <a:rPr lang="hu-HU" sz="2800" dirty="0">
                <a:latin typeface="Georgia" panose="02040502050405020303" pitchFamily="18" charset="0"/>
              </a:rPr>
              <a:t> fi </a:t>
            </a:r>
            <a:r>
              <a:rPr lang="hu-HU" sz="2800" dirty="0" err="1">
                <a:latin typeface="Georgia" panose="02040502050405020303" pitchFamily="18" charset="0"/>
              </a:rPr>
              <a:t>benefică</a:t>
            </a:r>
            <a:r>
              <a:rPr lang="hu-HU" sz="2800" dirty="0">
                <a:latin typeface="Georgia" panose="02040502050405020303" pitchFamily="18" charset="0"/>
              </a:rPr>
              <a:t> </a:t>
            </a:r>
            <a:r>
              <a:rPr lang="hu-HU" sz="2800" dirty="0" err="1">
                <a:latin typeface="Georgia" panose="02040502050405020303" pitchFamily="18" charset="0"/>
              </a:rPr>
              <a:t>și</a:t>
            </a:r>
            <a:r>
              <a:rPr lang="hu-HU" sz="2800" dirty="0">
                <a:latin typeface="Georgia" panose="02040502050405020303" pitchFamily="18" charset="0"/>
              </a:rPr>
              <a:t> </a:t>
            </a:r>
            <a:r>
              <a:rPr lang="hu-HU" sz="2800" dirty="0" err="1">
                <a:latin typeface="Georgia" panose="02040502050405020303" pitchFamily="18" charset="0"/>
              </a:rPr>
              <a:t>pentru</a:t>
            </a:r>
            <a:r>
              <a:rPr lang="hu-HU" sz="2800" dirty="0">
                <a:latin typeface="Georgia" panose="02040502050405020303" pitchFamily="18" charset="0"/>
              </a:rPr>
              <a:t> </a:t>
            </a:r>
            <a:r>
              <a:rPr lang="hu-HU" sz="2800" dirty="0" err="1">
                <a:latin typeface="Georgia" panose="02040502050405020303" pitchFamily="18" charset="0"/>
              </a:rPr>
              <a:t>participanții</a:t>
            </a:r>
            <a:r>
              <a:rPr lang="hu-HU" sz="2800" dirty="0">
                <a:latin typeface="Georgia" panose="02040502050405020303" pitchFamily="18" charset="0"/>
              </a:rPr>
              <a:t> la </a:t>
            </a:r>
            <a:r>
              <a:rPr lang="hu-HU" sz="2800" dirty="0" err="1">
                <a:latin typeface="Georgia" panose="02040502050405020303" pitchFamily="18" charset="0"/>
              </a:rPr>
              <a:t>consultație</a:t>
            </a:r>
            <a:r>
              <a:rPr lang="hu-HU" sz="2800" dirty="0">
                <a:latin typeface="Georgia" panose="02040502050405020303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65724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A képen szöveg látható&#10;&#10;Automatikusan generált leírás">
            <a:extLst>
              <a:ext uri="{FF2B5EF4-FFF2-40B4-BE49-F238E27FC236}">
                <a16:creationId xmlns:a16="http://schemas.microsoft.com/office/drawing/2014/main" id="{2E8E4340-C1EF-47AF-9D58-DEB2173C0F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35" y="63103"/>
            <a:ext cx="1226107" cy="1078770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EACD9C8-CB39-4637-BAD0-A707F1CA7E7A}"/>
              </a:ext>
            </a:extLst>
          </p:cNvPr>
          <p:cNvSpPr txBox="1">
            <a:spLocks/>
          </p:cNvSpPr>
          <p:nvPr/>
        </p:nvSpPr>
        <p:spPr>
          <a:xfrm>
            <a:off x="283402" y="1063487"/>
            <a:ext cx="11625196" cy="5337313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57188" algn="just">
              <a:lnSpc>
                <a:spcPct val="170000"/>
              </a:lnSpc>
              <a:buNone/>
            </a:pPr>
            <a:r>
              <a:rPr lang="hu-HU" sz="8000" b="1" i="1" dirty="0">
                <a:solidFill>
                  <a:srgbClr val="FF0000"/>
                </a:solidFill>
                <a:latin typeface="Georgia" panose="02040502050405020303" pitchFamily="18" charset="0"/>
              </a:rPr>
              <a:t>1. </a:t>
            </a:r>
            <a:r>
              <a:rPr lang="hu-HU" sz="8000" b="1" i="1" dirty="0" err="1">
                <a:solidFill>
                  <a:srgbClr val="FF0000"/>
                </a:solidFill>
                <a:latin typeface="Georgia" panose="02040502050405020303" pitchFamily="18" charset="0"/>
              </a:rPr>
              <a:t>Colegi</a:t>
            </a:r>
            <a:r>
              <a:rPr lang="hu-HU" sz="8000" b="1" i="1" dirty="0">
                <a:solidFill>
                  <a:srgbClr val="FF0000"/>
                </a:solidFill>
                <a:latin typeface="Georgia" panose="02040502050405020303" pitchFamily="18" charset="0"/>
              </a:rPr>
              <a:t> de </a:t>
            </a:r>
            <a:r>
              <a:rPr lang="hu-HU" sz="8000" b="1" i="1" dirty="0" err="1">
                <a:solidFill>
                  <a:srgbClr val="FF0000"/>
                </a:solidFill>
                <a:latin typeface="Georgia" panose="02040502050405020303" pitchFamily="18" charset="0"/>
              </a:rPr>
              <a:t>drum</a:t>
            </a:r>
            <a:r>
              <a:rPr lang="hu-HU" sz="8000" b="1" i="1" dirty="0">
                <a:solidFill>
                  <a:srgbClr val="FF0000"/>
                </a:solidFill>
                <a:latin typeface="Georgia" panose="02040502050405020303" pitchFamily="18" charset="0"/>
              </a:rPr>
              <a:t>:</a:t>
            </a:r>
            <a:r>
              <a:rPr lang="hu-HU" sz="8000" dirty="0">
                <a:latin typeface="Georgia" panose="02040502050405020303" pitchFamily="18" charset="0"/>
              </a:rPr>
              <a:t> </a:t>
            </a:r>
            <a:r>
              <a:rPr lang="hu-HU" sz="8000" dirty="0" err="1">
                <a:latin typeface="Georgia" panose="02040502050405020303" pitchFamily="18" charset="0"/>
              </a:rPr>
              <a:t>să</a:t>
            </a:r>
            <a:r>
              <a:rPr lang="hu-HU" sz="8000" dirty="0">
                <a:latin typeface="Georgia" panose="02040502050405020303" pitchFamily="18" charset="0"/>
              </a:rPr>
              <a:t> </a:t>
            </a:r>
            <a:r>
              <a:rPr lang="hu-HU" sz="8000" dirty="0" err="1">
                <a:latin typeface="Georgia" panose="02040502050405020303" pitchFamily="18" charset="0"/>
              </a:rPr>
              <a:t>reflectăm</a:t>
            </a:r>
            <a:r>
              <a:rPr lang="hu-HU" sz="8000" dirty="0">
                <a:latin typeface="Georgia" panose="02040502050405020303" pitchFamily="18" charset="0"/>
              </a:rPr>
              <a:t> </a:t>
            </a:r>
            <a:r>
              <a:rPr lang="hu-HU" sz="8000" dirty="0" err="1">
                <a:latin typeface="Georgia" panose="02040502050405020303" pitchFamily="18" charset="0"/>
              </a:rPr>
              <a:t>asupra</a:t>
            </a:r>
            <a:r>
              <a:rPr lang="hu-HU" sz="8000" dirty="0">
                <a:latin typeface="Georgia" panose="02040502050405020303" pitchFamily="18" charset="0"/>
              </a:rPr>
              <a:t> a </a:t>
            </a:r>
            <a:r>
              <a:rPr lang="hu-HU" sz="8000" dirty="0" err="1">
                <a:latin typeface="Georgia" panose="02040502050405020303" pitchFamily="18" charset="0"/>
              </a:rPr>
              <a:t>ceea</a:t>
            </a:r>
            <a:r>
              <a:rPr lang="hu-HU" sz="8000" dirty="0">
                <a:latin typeface="Georgia" panose="02040502050405020303" pitchFamily="18" charset="0"/>
              </a:rPr>
              <a:t> </a:t>
            </a:r>
            <a:r>
              <a:rPr lang="hu-HU" sz="8000" dirty="0" err="1">
                <a:latin typeface="Georgia" panose="02040502050405020303" pitchFamily="18" charset="0"/>
              </a:rPr>
              <a:t>ce</a:t>
            </a:r>
            <a:r>
              <a:rPr lang="hu-HU" sz="8000" dirty="0">
                <a:latin typeface="Georgia" panose="02040502050405020303" pitchFamily="18" charset="0"/>
              </a:rPr>
              <a:t> </a:t>
            </a:r>
            <a:r>
              <a:rPr lang="hu-HU" sz="8000" dirty="0" err="1">
                <a:latin typeface="Georgia" panose="02040502050405020303" pitchFamily="18" charset="0"/>
              </a:rPr>
              <a:t>definim</a:t>
            </a:r>
            <a:r>
              <a:rPr lang="hu-HU" sz="8000" dirty="0">
                <a:latin typeface="Georgia" panose="02040502050405020303" pitchFamily="18" charset="0"/>
              </a:rPr>
              <a:t> </a:t>
            </a:r>
            <a:r>
              <a:rPr lang="hu-HU" sz="8000" dirty="0" err="1">
                <a:latin typeface="Georgia" panose="02040502050405020303" pitchFamily="18" charset="0"/>
              </a:rPr>
              <a:t>ca</a:t>
            </a:r>
            <a:r>
              <a:rPr lang="hu-HU" sz="8000" dirty="0">
                <a:latin typeface="Georgia" panose="02040502050405020303" pitchFamily="18" charset="0"/>
              </a:rPr>
              <a:t> </a:t>
            </a:r>
            <a:r>
              <a:rPr lang="hu-HU" sz="8000" dirty="0" err="1">
                <a:latin typeface="Georgia" panose="02040502050405020303" pitchFamily="18" charset="0"/>
              </a:rPr>
              <a:t>aparținând</a:t>
            </a:r>
            <a:r>
              <a:rPr lang="hu-HU" sz="8000" dirty="0">
                <a:latin typeface="Georgia" panose="02040502050405020303" pitchFamily="18" charset="0"/>
              </a:rPr>
              <a:t> "</a:t>
            </a:r>
            <a:r>
              <a:rPr lang="hu-HU" sz="8000" dirty="0" err="1">
                <a:latin typeface="Georgia" panose="02040502050405020303" pitchFamily="18" charset="0"/>
              </a:rPr>
              <a:t>bisericii</a:t>
            </a:r>
            <a:r>
              <a:rPr lang="hu-HU" sz="8000" dirty="0">
                <a:latin typeface="Georgia" panose="02040502050405020303" pitchFamily="18" charset="0"/>
              </a:rPr>
              <a:t>" </a:t>
            </a:r>
            <a:r>
              <a:rPr lang="hu-HU" sz="8000" dirty="0" err="1">
                <a:latin typeface="Georgia" panose="02040502050405020303" pitchFamily="18" charset="0"/>
              </a:rPr>
              <a:t>noastre</a:t>
            </a:r>
            <a:r>
              <a:rPr lang="hu-HU" sz="8000" dirty="0">
                <a:latin typeface="Georgia" panose="02040502050405020303" pitchFamily="18" charset="0"/>
              </a:rPr>
              <a:t> </a:t>
            </a:r>
            <a:r>
              <a:rPr lang="hu-HU" sz="8000" dirty="0" err="1">
                <a:latin typeface="Georgia" panose="02040502050405020303" pitchFamily="18" charset="0"/>
              </a:rPr>
              <a:t>și</a:t>
            </a:r>
            <a:r>
              <a:rPr lang="hu-HU" sz="8000" dirty="0">
                <a:latin typeface="Georgia" panose="02040502050405020303" pitchFamily="18" charset="0"/>
              </a:rPr>
              <a:t> </a:t>
            </a:r>
            <a:r>
              <a:rPr lang="hu-HU" sz="8000" dirty="0" err="1">
                <a:latin typeface="Georgia" panose="02040502050405020303" pitchFamily="18" charset="0"/>
              </a:rPr>
              <a:t>cine</a:t>
            </a:r>
            <a:r>
              <a:rPr lang="hu-HU" sz="8000" dirty="0">
                <a:latin typeface="Georgia" panose="02040502050405020303" pitchFamily="18" charset="0"/>
              </a:rPr>
              <a:t> </a:t>
            </a:r>
            <a:r>
              <a:rPr lang="hu-HU" sz="8000" dirty="0" err="1">
                <a:latin typeface="Georgia" panose="02040502050405020303" pitchFamily="18" charset="0"/>
              </a:rPr>
              <a:t>sunt</a:t>
            </a:r>
            <a:r>
              <a:rPr lang="hu-HU" sz="8000" dirty="0">
                <a:latin typeface="Georgia" panose="02040502050405020303" pitchFamily="18" charset="0"/>
              </a:rPr>
              <a:t> "</a:t>
            </a:r>
            <a:r>
              <a:rPr lang="hu-HU" sz="8000" dirty="0" err="1">
                <a:latin typeface="Georgia" panose="02040502050405020303" pitchFamily="18" charset="0"/>
              </a:rPr>
              <a:t>tovarășii</a:t>
            </a:r>
            <a:r>
              <a:rPr lang="hu-HU" sz="8000" dirty="0">
                <a:latin typeface="Georgia" panose="02040502050405020303" pitchFamily="18" charset="0"/>
              </a:rPr>
              <a:t>" </a:t>
            </a:r>
            <a:r>
              <a:rPr lang="hu-HU" sz="8000" dirty="0" err="1">
                <a:latin typeface="Georgia" panose="02040502050405020303" pitchFamily="18" charset="0"/>
              </a:rPr>
              <a:t>care</a:t>
            </a:r>
            <a:r>
              <a:rPr lang="hu-HU" sz="8000" dirty="0">
                <a:latin typeface="Georgia" panose="02040502050405020303" pitchFamily="18" charset="0"/>
              </a:rPr>
              <a:t> </a:t>
            </a:r>
            <a:r>
              <a:rPr lang="hu-HU" sz="8000" dirty="0" err="1">
                <a:latin typeface="Georgia" panose="02040502050405020303" pitchFamily="18" charset="0"/>
              </a:rPr>
              <a:t>sunt</a:t>
            </a:r>
            <a:r>
              <a:rPr lang="hu-HU" sz="8000" dirty="0">
                <a:latin typeface="Georgia" panose="02040502050405020303" pitchFamily="18" charset="0"/>
              </a:rPr>
              <a:t> </a:t>
            </a:r>
            <a:r>
              <a:rPr lang="hu-HU" sz="8000" dirty="0" err="1">
                <a:latin typeface="Georgia" panose="02040502050405020303" pitchFamily="18" charset="0"/>
              </a:rPr>
              <a:t>în</a:t>
            </a:r>
            <a:r>
              <a:rPr lang="hu-HU" sz="8000" dirty="0">
                <a:latin typeface="Georgia" panose="02040502050405020303" pitchFamily="18" charset="0"/>
              </a:rPr>
              <a:t> </a:t>
            </a:r>
            <a:r>
              <a:rPr lang="hu-HU" sz="8000" dirty="0" err="1">
                <a:latin typeface="Georgia" panose="02040502050405020303" pitchFamily="18" charset="0"/>
              </a:rPr>
              <a:t>afara</a:t>
            </a:r>
            <a:r>
              <a:rPr lang="hu-HU" sz="8000" dirty="0">
                <a:latin typeface="Georgia" panose="02040502050405020303" pitchFamily="18" charset="0"/>
              </a:rPr>
              <a:t> </a:t>
            </a:r>
            <a:r>
              <a:rPr lang="hu-HU" sz="8000" dirty="0" err="1">
                <a:latin typeface="Georgia" panose="02040502050405020303" pitchFamily="18" charset="0"/>
              </a:rPr>
              <a:t>cercului</a:t>
            </a:r>
            <a:r>
              <a:rPr lang="hu-HU" sz="8000" dirty="0">
                <a:latin typeface="Georgia" panose="02040502050405020303" pitchFamily="18" charset="0"/>
              </a:rPr>
              <a:t> </a:t>
            </a:r>
            <a:r>
              <a:rPr lang="hu-HU" sz="8000" dirty="0" err="1">
                <a:latin typeface="Georgia" panose="02040502050405020303" pitchFamily="18" charset="0"/>
              </a:rPr>
              <a:t>ecleziastic</a:t>
            </a:r>
            <a:r>
              <a:rPr lang="hu-HU" sz="8000" dirty="0">
                <a:latin typeface="Georgia" panose="02040502050405020303" pitchFamily="18" charset="0"/>
              </a:rPr>
              <a:t> </a:t>
            </a:r>
            <a:r>
              <a:rPr lang="hu-HU" sz="8000" dirty="0" err="1">
                <a:latin typeface="Georgia" panose="02040502050405020303" pitchFamily="18" charset="0"/>
              </a:rPr>
              <a:t>sau</a:t>
            </a:r>
            <a:r>
              <a:rPr lang="hu-HU" sz="8000" dirty="0">
                <a:latin typeface="Georgia" panose="02040502050405020303" pitchFamily="18" charset="0"/>
              </a:rPr>
              <a:t> </a:t>
            </a:r>
            <a:r>
              <a:rPr lang="hu-HU" sz="8000" dirty="0" err="1">
                <a:latin typeface="Georgia" panose="02040502050405020303" pitchFamily="18" charset="0"/>
              </a:rPr>
              <a:t>care</a:t>
            </a:r>
            <a:r>
              <a:rPr lang="hu-HU" sz="8000" dirty="0">
                <a:latin typeface="Georgia" panose="02040502050405020303" pitchFamily="18" charset="0"/>
              </a:rPr>
              <a:t> au fost </a:t>
            </a:r>
            <a:r>
              <a:rPr lang="hu-HU" sz="8000" dirty="0" err="1">
                <a:latin typeface="Georgia" panose="02040502050405020303" pitchFamily="18" charset="0"/>
              </a:rPr>
              <a:t>lăsați</a:t>
            </a:r>
            <a:r>
              <a:rPr lang="hu-HU" sz="8000" dirty="0">
                <a:latin typeface="Georgia" panose="02040502050405020303" pitchFamily="18" charset="0"/>
              </a:rPr>
              <a:t> </a:t>
            </a:r>
            <a:r>
              <a:rPr lang="hu-HU" sz="8000" dirty="0" err="1">
                <a:latin typeface="Georgia" panose="02040502050405020303" pitchFamily="18" charset="0"/>
              </a:rPr>
              <a:t>pe</a:t>
            </a:r>
            <a:r>
              <a:rPr lang="hu-HU" sz="8000" dirty="0">
                <a:latin typeface="Georgia" panose="02040502050405020303" pitchFamily="18" charset="0"/>
              </a:rPr>
              <a:t> margine. </a:t>
            </a:r>
          </a:p>
          <a:p>
            <a:pPr marL="0" indent="357188" algn="just">
              <a:lnSpc>
                <a:spcPct val="170000"/>
              </a:lnSpc>
              <a:buNone/>
            </a:pPr>
            <a:r>
              <a:rPr lang="hu-HU" sz="8000" b="1" i="1" dirty="0">
                <a:solidFill>
                  <a:srgbClr val="FF0000"/>
                </a:solidFill>
                <a:latin typeface="Georgia" panose="02040502050405020303" pitchFamily="18" charset="0"/>
              </a:rPr>
              <a:t>2. </a:t>
            </a:r>
            <a:r>
              <a:rPr lang="hu-HU" sz="8000" b="1" i="1" dirty="0" err="1">
                <a:solidFill>
                  <a:srgbClr val="FF0000"/>
                </a:solidFill>
                <a:latin typeface="Georgia" panose="02040502050405020303" pitchFamily="18" charset="0"/>
              </a:rPr>
              <a:t>Să</a:t>
            </a:r>
            <a:r>
              <a:rPr lang="hu-HU" sz="8000" b="1" i="1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hu-HU" sz="8000" b="1" i="1" dirty="0" err="1">
                <a:solidFill>
                  <a:srgbClr val="FF0000"/>
                </a:solidFill>
                <a:latin typeface="Georgia" panose="02040502050405020303" pitchFamily="18" charset="0"/>
              </a:rPr>
              <a:t>ascultăm</a:t>
            </a:r>
            <a:r>
              <a:rPr lang="hu-HU" sz="8000" b="1" i="1" dirty="0">
                <a:solidFill>
                  <a:srgbClr val="FF0000"/>
                </a:solidFill>
                <a:latin typeface="Georgia" panose="02040502050405020303" pitchFamily="18" charset="0"/>
              </a:rPr>
              <a:t>:</a:t>
            </a:r>
            <a:r>
              <a:rPr lang="hu-HU" sz="8000" dirty="0">
                <a:latin typeface="Georgia" panose="02040502050405020303" pitchFamily="18" charset="0"/>
              </a:rPr>
              <a:t> ... </a:t>
            </a:r>
            <a:r>
              <a:rPr lang="hu-HU" sz="8000" dirty="0" err="1">
                <a:latin typeface="Georgia" panose="02040502050405020303" pitchFamily="18" charset="0"/>
              </a:rPr>
              <a:t>tinerii</a:t>
            </a:r>
            <a:r>
              <a:rPr lang="hu-HU" sz="8000" dirty="0">
                <a:latin typeface="Georgia" panose="02040502050405020303" pitchFamily="18" charset="0"/>
              </a:rPr>
              <a:t>, </a:t>
            </a:r>
            <a:r>
              <a:rPr lang="hu-HU" sz="8000" dirty="0" err="1">
                <a:latin typeface="Georgia" panose="02040502050405020303" pitchFamily="18" charset="0"/>
              </a:rPr>
              <a:t>femeile</a:t>
            </a:r>
            <a:r>
              <a:rPr lang="hu-HU" sz="8000" dirty="0">
                <a:latin typeface="Georgia" panose="02040502050405020303" pitchFamily="18" charset="0"/>
              </a:rPr>
              <a:t>, </a:t>
            </a:r>
            <a:r>
              <a:rPr lang="hu-HU" sz="8000" dirty="0" err="1">
                <a:latin typeface="Georgia" panose="02040502050405020303" pitchFamily="18" charset="0"/>
              </a:rPr>
              <a:t>persoanele</a:t>
            </a:r>
            <a:r>
              <a:rPr lang="hu-HU" sz="8000" dirty="0">
                <a:latin typeface="Georgia" panose="02040502050405020303" pitchFamily="18" charset="0"/>
              </a:rPr>
              <a:t> </a:t>
            </a:r>
            <a:r>
              <a:rPr lang="hu-HU" sz="8000" dirty="0" err="1">
                <a:latin typeface="Georgia" panose="02040502050405020303" pitchFamily="18" charset="0"/>
              </a:rPr>
              <a:t>consacrate</a:t>
            </a:r>
            <a:r>
              <a:rPr lang="hu-HU" sz="8000" dirty="0">
                <a:latin typeface="Georgia" panose="02040502050405020303" pitchFamily="18" charset="0"/>
              </a:rPr>
              <a:t> </a:t>
            </a:r>
            <a:r>
              <a:rPr lang="hu-HU" sz="8000" dirty="0" err="1">
                <a:latin typeface="Georgia" panose="02040502050405020303" pitchFamily="18" charset="0"/>
              </a:rPr>
              <a:t>lui</a:t>
            </a:r>
            <a:r>
              <a:rPr lang="hu-HU" sz="8000" dirty="0">
                <a:latin typeface="Georgia" panose="02040502050405020303" pitchFamily="18" charset="0"/>
              </a:rPr>
              <a:t> </a:t>
            </a:r>
            <a:r>
              <a:rPr lang="hu-HU" sz="8000" dirty="0" err="1">
                <a:latin typeface="Georgia" panose="02040502050405020303" pitchFamily="18" charset="0"/>
              </a:rPr>
              <a:t>Dumnezeu</a:t>
            </a:r>
            <a:r>
              <a:rPr lang="hu-HU" sz="8000" dirty="0">
                <a:latin typeface="Georgia" panose="02040502050405020303" pitchFamily="18" charset="0"/>
              </a:rPr>
              <a:t>, </a:t>
            </a:r>
            <a:r>
              <a:rPr lang="hu-HU" sz="8000" dirty="0" err="1">
                <a:latin typeface="Georgia" panose="02040502050405020303" pitchFamily="18" charset="0"/>
              </a:rPr>
              <a:t>pe</a:t>
            </a:r>
            <a:r>
              <a:rPr lang="hu-HU" sz="8000" dirty="0">
                <a:latin typeface="Georgia" panose="02040502050405020303" pitchFamily="18" charset="0"/>
              </a:rPr>
              <a:t> </a:t>
            </a:r>
            <a:r>
              <a:rPr lang="hu-HU" sz="8000" dirty="0" err="1">
                <a:latin typeface="Georgia" panose="02040502050405020303" pitchFamily="18" charset="0"/>
              </a:rPr>
              <a:t>marginalizați</a:t>
            </a:r>
            <a:r>
              <a:rPr lang="hu-HU" sz="8000" dirty="0">
                <a:latin typeface="Georgia" panose="02040502050405020303" pitchFamily="18" charset="0"/>
              </a:rPr>
              <a:t> </a:t>
            </a:r>
            <a:r>
              <a:rPr lang="hu-HU" sz="8000" dirty="0" err="1">
                <a:latin typeface="Georgia" panose="02040502050405020303" pitchFamily="18" charset="0"/>
              </a:rPr>
              <a:t>și</a:t>
            </a:r>
            <a:r>
              <a:rPr lang="hu-HU" sz="8000" dirty="0">
                <a:latin typeface="Georgia" panose="02040502050405020303" pitchFamily="18" charset="0"/>
              </a:rPr>
              <a:t> </a:t>
            </a:r>
            <a:r>
              <a:rPr lang="hu-HU" sz="8000" dirty="0" err="1">
                <a:latin typeface="Georgia" panose="02040502050405020303" pitchFamily="18" charset="0"/>
              </a:rPr>
              <a:t>pe</a:t>
            </a:r>
            <a:r>
              <a:rPr lang="hu-HU" sz="8000" dirty="0">
                <a:latin typeface="Georgia" panose="02040502050405020303" pitchFamily="18" charset="0"/>
              </a:rPr>
              <a:t> </a:t>
            </a:r>
            <a:r>
              <a:rPr lang="hu-HU" sz="8000" dirty="0" err="1">
                <a:latin typeface="Georgia" panose="02040502050405020303" pitchFamily="18" charset="0"/>
              </a:rPr>
              <a:t>cei</a:t>
            </a:r>
            <a:r>
              <a:rPr lang="hu-HU" sz="8000" dirty="0">
                <a:latin typeface="Georgia" panose="02040502050405020303" pitchFamily="18" charset="0"/>
              </a:rPr>
              <a:t> </a:t>
            </a:r>
            <a:r>
              <a:rPr lang="hu-HU" sz="8000" dirty="0" err="1">
                <a:latin typeface="Georgia" panose="02040502050405020303" pitchFamily="18" charset="0"/>
              </a:rPr>
              <a:t>excluși</a:t>
            </a:r>
            <a:r>
              <a:rPr lang="hu-HU" sz="8000" dirty="0">
                <a:latin typeface="Georgia" panose="02040502050405020303" pitchFamily="18" charset="0"/>
              </a:rPr>
              <a:t>.</a:t>
            </a:r>
          </a:p>
          <a:p>
            <a:pPr marL="0" indent="357188" algn="just">
              <a:lnSpc>
                <a:spcPct val="170000"/>
              </a:lnSpc>
              <a:buNone/>
            </a:pPr>
            <a:r>
              <a:rPr lang="hu-HU" sz="8000" b="1" i="1" dirty="0">
                <a:solidFill>
                  <a:srgbClr val="FF0000"/>
                </a:solidFill>
                <a:latin typeface="Georgia" panose="02040502050405020303" pitchFamily="18" charset="0"/>
              </a:rPr>
              <a:t>3. A da </a:t>
            </a:r>
            <a:r>
              <a:rPr lang="hu-HU" sz="8000" b="1" i="1" dirty="0" err="1">
                <a:solidFill>
                  <a:srgbClr val="FF0000"/>
                </a:solidFill>
                <a:latin typeface="Georgia" panose="02040502050405020303" pitchFamily="18" charset="0"/>
              </a:rPr>
              <a:t>cuvânt</a:t>
            </a:r>
            <a:r>
              <a:rPr lang="hu-HU" sz="8000" b="1" i="1" dirty="0">
                <a:solidFill>
                  <a:srgbClr val="FF0000"/>
                </a:solidFill>
                <a:latin typeface="Georgia" panose="02040502050405020303" pitchFamily="18" charset="0"/>
              </a:rPr>
              <a:t>:</a:t>
            </a:r>
            <a:r>
              <a:rPr lang="hu-HU" sz="8000" dirty="0">
                <a:latin typeface="Georgia" panose="02040502050405020303" pitchFamily="18" charset="0"/>
              </a:rPr>
              <a:t> </a:t>
            </a:r>
            <a:r>
              <a:rPr lang="hu-HU" sz="8000" dirty="0" err="1">
                <a:latin typeface="Georgia" panose="02040502050405020303" pitchFamily="18" charset="0"/>
              </a:rPr>
              <a:t>să</a:t>
            </a:r>
            <a:r>
              <a:rPr lang="hu-HU" sz="8000" dirty="0">
                <a:latin typeface="Georgia" panose="02040502050405020303" pitchFamily="18" charset="0"/>
              </a:rPr>
              <a:t> ne </a:t>
            </a:r>
            <a:r>
              <a:rPr lang="hu-HU" sz="8000" dirty="0" err="1">
                <a:latin typeface="Georgia" panose="02040502050405020303" pitchFamily="18" charset="0"/>
              </a:rPr>
              <a:t>gândim</a:t>
            </a:r>
            <a:r>
              <a:rPr lang="hu-HU" sz="8000" dirty="0">
                <a:latin typeface="Georgia" panose="02040502050405020303" pitchFamily="18" charset="0"/>
              </a:rPr>
              <a:t>, </a:t>
            </a:r>
            <a:r>
              <a:rPr lang="hu-HU" sz="8000" dirty="0" err="1">
                <a:latin typeface="Georgia" panose="02040502050405020303" pitchFamily="18" charset="0"/>
              </a:rPr>
              <a:t>dacă</a:t>
            </a:r>
            <a:r>
              <a:rPr lang="hu-HU" sz="8000" dirty="0">
                <a:latin typeface="Georgia" panose="02040502050405020303" pitchFamily="18" charset="0"/>
              </a:rPr>
              <a:t> </a:t>
            </a:r>
            <a:r>
              <a:rPr lang="hu-HU" sz="8000" dirty="0" err="1">
                <a:latin typeface="Georgia" panose="02040502050405020303" pitchFamily="18" charset="0"/>
              </a:rPr>
              <a:t>în</a:t>
            </a:r>
            <a:r>
              <a:rPr lang="hu-HU" sz="8000" dirty="0">
                <a:latin typeface="Georgia" panose="02040502050405020303" pitchFamily="18" charset="0"/>
              </a:rPr>
              <a:t> </a:t>
            </a:r>
            <a:r>
              <a:rPr lang="hu-HU" sz="8000" dirty="0" err="1">
                <a:latin typeface="Georgia" panose="02040502050405020303" pitchFamily="18" charset="0"/>
              </a:rPr>
              <a:t>comunitățile</a:t>
            </a:r>
            <a:r>
              <a:rPr lang="hu-HU" sz="8000" dirty="0">
                <a:latin typeface="Georgia" panose="02040502050405020303" pitchFamily="18" charset="0"/>
              </a:rPr>
              <a:t> </a:t>
            </a:r>
            <a:r>
              <a:rPr lang="hu-HU" sz="8000" dirty="0" err="1">
                <a:latin typeface="Georgia" panose="02040502050405020303" pitchFamily="18" charset="0"/>
              </a:rPr>
              <a:t>sau</a:t>
            </a:r>
            <a:r>
              <a:rPr lang="hu-HU" sz="8000" dirty="0">
                <a:latin typeface="Georgia" panose="02040502050405020303" pitchFamily="18" charset="0"/>
              </a:rPr>
              <a:t> </a:t>
            </a:r>
            <a:r>
              <a:rPr lang="hu-HU" sz="8000" dirty="0" err="1">
                <a:latin typeface="Georgia" panose="02040502050405020303" pitchFamily="18" charset="0"/>
              </a:rPr>
              <a:t>organizațile</a:t>
            </a:r>
            <a:r>
              <a:rPr lang="hu-HU" sz="8000" dirty="0">
                <a:latin typeface="Georgia" panose="02040502050405020303" pitchFamily="18" charset="0"/>
              </a:rPr>
              <a:t> </a:t>
            </a:r>
            <a:r>
              <a:rPr lang="hu-HU" sz="8000" dirty="0" err="1">
                <a:latin typeface="Georgia" panose="02040502050405020303" pitchFamily="18" charset="0"/>
              </a:rPr>
              <a:t>noastre</a:t>
            </a:r>
            <a:r>
              <a:rPr lang="hu-HU" sz="8000" dirty="0">
                <a:latin typeface="Georgia" panose="02040502050405020303" pitchFamily="18" charset="0"/>
              </a:rPr>
              <a:t> </a:t>
            </a:r>
            <a:r>
              <a:rPr lang="hu-HU" sz="8000" dirty="0" err="1">
                <a:latin typeface="Georgia" panose="02040502050405020303" pitchFamily="18" charset="0"/>
              </a:rPr>
              <a:t>creeăm</a:t>
            </a:r>
            <a:r>
              <a:rPr lang="hu-HU" sz="8000" dirty="0">
                <a:latin typeface="Georgia" panose="02040502050405020303" pitchFamily="18" charset="0"/>
              </a:rPr>
              <a:t> </a:t>
            </a:r>
            <a:r>
              <a:rPr lang="hu-HU" sz="8000" dirty="0" err="1">
                <a:latin typeface="Georgia" panose="02040502050405020303" pitchFamily="18" charset="0"/>
              </a:rPr>
              <a:t>posibilitate</a:t>
            </a:r>
            <a:r>
              <a:rPr lang="hu-HU" sz="8000" dirty="0">
                <a:latin typeface="Georgia" panose="02040502050405020303" pitchFamily="18" charset="0"/>
              </a:rPr>
              <a:t> </a:t>
            </a:r>
            <a:r>
              <a:rPr lang="hu-HU" sz="8000" dirty="0" err="1">
                <a:latin typeface="Georgia" panose="02040502050405020303" pitchFamily="18" charset="0"/>
              </a:rPr>
              <a:t>unei</a:t>
            </a:r>
            <a:r>
              <a:rPr lang="hu-HU" sz="8000" dirty="0">
                <a:latin typeface="Georgia" panose="02040502050405020303" pitchFamily="18" charset="0"/>
              </a:rPr>
              <a:t> </a:t>
            </a:r>
            <a:r>
              <a:rPr lang="hu-HU" sz="8000" dirty="0" err="1">
                <a:latin typeface="Georgia" panose="02040502050405020303" pitchFamily="18" charset="0"/>
              </a:rPr>
              <a:t>comunicări</a:t>
            </a:r>
            <a:r>
              <a:rPr lang="hu-HU" sz="8000" dirty="0">
                <a:latin typeface="Georgia" panose="02040502050405020303" pitchFamily="18" charset="0"/>
              </a:rPr>
              <a:t> </a:t>
            </a:r>
            <a:r>
              <a:rPr lang="hu-HU" sz="8000" dirty="0" err="1">
                <a:latin typeface="Georgia" panose="02040502050405020303" pitchFamily="18" charset="0"/>
              </a:rPr>
              <a:t>libere</a:t>
            </a:r>
            <a:r>
              <a:rPr lang="hu-HU" sz="8000" dirty="0">
                <a:latin typeface="Georgia" panose="02040502050405020303" pitchFamily="18" charset="0"/>
              </a:rPr>
              <a:t> </a:t>
            </a:r>
            <a:r>
              <a:rPr lang="hu-HU" sz="8000" dirty="0" err="1">
                <a:latin typeface="Georgia" panose="02040502050405020303" pitchFamily="18" charset="0"/>
              </a:rPr>
              <a:t>și</a:t>
            </a:r>
            <a:r>
              <a:rPr lang="hu-HU" sz="8000" dirty="0">
                <a:latin typeface="Georgia" panose="02040502050405020303" pitchFamily="18" charset="0"/>
              </a:rPr>
              <a:t> </a:t>
            </a:r>
            <a:r>
              <a:rPr lang="hu-HU" sz="8000" dirty="0" err="1">
                <a:latin typeface="Georgia" panose="02040502050405020303" pitchFamily="18" charset="0"/>
              </a:rPr>
              <a:t>autentice</a:t>
            </a:r>
            <a:r>
              <a:rPr lang="hu-HU" sz="8000" dirty="0">
                <a:latin typeface="Georgia" panose="02040502050405020303" pitchFamily="18" charset="0"/>
              </a:rPr>
              <a:t>, </a:t>
            </a:r>
            <a:r>
              <a:rPr lang="hu-HU" sz="8000" dirty="0" err="1">
                <a:latin typeface="Georgia" panose="02040502050405020303" pitchFamily="18" charset="0"/>
              </a:rPr>
              <a:t>lipsită</a:t>
            </a:r>
            <a:r>
              <a:rPr lang="hu-HU" sz="8000" dirty="0">
                <a:latin typeface="Georgia" panose="02040502050405020303" pitchFamily="18" charset="0"/>
              </a:rPr>
              <a:t> de  </a:t>
            </a:r>
            <a:r>
              <a:rPr lang="hu-HU" sz="8000" dirty="0" err="1">
                <a:latin typeface="Georgia" panose="02040502050405020303" pitchFamily="18" charset="0"/>
              </a:rPr>
              <a:t>prefăcătorie</a:t>
            </a:r>
            <a:r>
              <a:rPr lang="hu-HU" sz="8000" dirty="0">
                <a:latin typeface="Georgia" panose="02040502050405020303" pitchFamily="18" charset="0"/>
              </a:rPr>
              <a:t> </a:t>
            </a:r>
            <a:r>
              <a:rPr lang="hu-HU" sz="8000" dirty="0" err="1">
                <a:latin typeface="Georgia" panose="02040502050405020303" pitchFamily="18" charset="0"/>
              </a:rPr>
              <a:t>și</a:t>
            </a:r>
            <a:r>
              <a:rPr lang="hu-HU" sz="8000" dirty="0">
                <a:latin typeface="Georgia" panose="02040502050405020303" pitchFamily="18" charset="0"/>
              </a:rPr>
              <a:t> </a:t>
            </a:r>
            <a:r>
              <a:rPr lang="hu-HU" sz="8000" dirty="0" err="1">
                <a:latin typeface="Georgia" panose="02040502050405020303" pitchFamily="18" charset="0"/>
              </a:rPr>
              <a:t>fără</a:t>
            </a:r>
            <a:r>
              <a:rPr lang="hu-HU" sz="8000" dirty="0">
                <a:latin typeface="Georgia" panose="02040502050405020303" pitchFamily="18" charset="0"/>
              </a:rPr>
              <a:t> </a:t>
            </a:r>
            <a:r>
              <a:rPr lang="hu-HU" sz="8000" dirty="0" err="1">
                <a:latin typeface="Georgia" panose="02040502050405020303" pitchFamily="18" charset="0"/>
              </a:rPr>
              <a:t>compromisuri</a:t>
            </a:r>
            <a:r>
              <a:rPr lang="hu-HU" sz="8000" dirty="0">
                <a:latin typeface="Georgia" panose="02040502050405020303" pitchFamily="18" charset="0"/>
              </a:rPr>
              <a:t>.</a:t>
            </a:r>
          </a:p>
          <a:p>
            <a:pPr marL="0" indent="357188" algn="just">
              <a:lnSpc>
                <a:spcPct val="170000"/>
              </a:lnSpc>
              <a:buNone/>
            </a:pPr>
            <a:r>
              <a:rPr lang="hu-HU" sz="8000" b="1" i="1" dirty="0">
                <a:solidFill>
                  <a:srgbClr val="FF0000"/>
                </a:solidFill>
                <a:latin typeface="Georgia" panose="02040502050405020303" pitchFamily="18" charset="0"/>
              </a:rPr>
              <a:t>4. </a:t>
            </a:r>
            <a:r>
              <a:rPr lang="hu-HU" sz="8000" b="1" i="1" dirty="0" err="1">
                <a:solidFill>
                  <a:srgbClr val="FF0000"/>
                </a:solidFill>
                <a:latin typeface="Georgia" panose="02040502050405020303" pitchFamily="18" charset="0"/>
              </a:rPr>
              <a:t>Rugăciunea</a:t>
            </a:r>
            <a:r>
              <a:rPr lang="hu-HU" sz="8000" b="1" i="1" dirty="0">
                <a:solidFill>
                  <a:srgbClr val="FF0000"/>
                </a:solidFill>
                <a:latin typeface="Georgia" panose="02040502050405020303" pitchFamily="18" charset="0"/>
              </a:rPr>
              <a:t>, </a:t>
            </a:r>
            <a:r>
              <a:rPr lang="hu-HU" sz="8000" b="1" i="1" dirty="0" err="1">
                <a:solidFill>
                  <a:srgbClr val="FF0000"/>
                </a:solidFill>
                <a:latin typeface="Georgia" panose="02040502050405020303" pitchFamily="18" charset="0"/>
              </a:rPr>
              <a:t>liturghia</a:t>
            </a:r>
            <a:r>
              <a:rPr lang="hu-HU" sz="8000" b="1" i="1" dirty="0">
                <a:solidFill>
                  <a:srgbClr val="FF0000"/>
                </a:solidFill>
                <a:latin typeface="Georgia" panose="02040502050405020303" pitchFamily="18" charset="0"/>
              </a:rPr>
              <a:t>:</a:t>
            </a:r>
            <a:r>
              <a:rPr lang="hu-HU" sz="8000" dirty="0">
                <a:latin typeface="Georgia" panose="02040502050405020303" pitchFamily="18" charset="0"/>
              </a:rPr>
              <a:t> </a:t>
            </a:r>
            <a:r>
              <a:rPr lang="hu-HU" sz="8000" dirty="0" err="1">
                <a:latin typeface="Georgia" panose="02040502050405020303" pitchFamily="18" charset="0"/>
              </a:rPr>
              <a:t>să</a:t>
            </a:r>
            <a:r>
              <a:rPr lang="hu-HU" sz="8000" dirty="0">
                <a:latin typeface="Georgia" panose="02040502050405020303" pitchFamily="18" charset="0"/>
              </a:rPr>
              <a:t> </a:t>
            </a:r>
            <a:r>
              <a:rPr lang="hu-HU" sz="8000" dirty="0" err="1">
                <a:latin typeface="Georgia" panose="02040502050405020303" pitchFamily="18" charset="0"/>
              </a:rPr>
              <a:t>cercetăm</a:t>
            </a:r>
            <a:r>
              <a:rPr lang="hu-HU" sz="8000" dirty="0">
                <a:latin typeface="Georgia" panose="02040502050405020303" pitchFamily="18" charset="0"/>
              </a:rPr>
              <a:t> </a:t>
            </a:r>
            <a:r>
              <a:rPr lang="hu-HU" sz="8000" dirty="0" err="1">
                <a:latin typeface="Georgia" panose="02040502050405020303" pitchFamily="18" charset="0"/>
              </a:rPr>
              <a:t>în</a:t>
            </a:r>
            <a:r>
              <a:rPr lang="hu-HU" sz="8000" dirty="0">
                <a:latin typeface="Georgia" panose="02040502050405020303" pitchFamily="18" charset="0"/>
              </a:rPr>
              <a:t> </a:t>
            </a:r>
            <a:r>
              <a:rPr lang="hu-HU" sz="8000" dirty="0" err="1">
                <a:latin typeface="Georgia" panose="02040502050405020303" pitchFamily="18" charset="0"/>
              </a:rPr>
              <a:t>ce</a:t>
            </a:r>
            <a:r>
              <a:rPr lang="hu-HU" sz="8000" dirty="0">
                <a:latin typeface="Georgia" panose="02040502050405020303" pitchFamily="18" charset="0"/>
              </a:rPr>
              <a:t> </a:t>
            </a:r>
            <a:r>
              <a:rPr lang="hu-HU" sz="8000" dirty="0" err="1">
                <a:latin typeface="Georgia" panose="02040502050405020303" pitchFamily="18" charset="0"/>
              </a:rPr>
              <a:t>mod</a:t>
            </a:r>
            <a:r>
              <a:rPr lang="hu-HU" sz="8000" dirty="0">
                <a:latin typeface="Georgia" panose="02040502050405020303" pitchFamily="18" charset="0"/>
              </a:rPr>
              <a:t> </a:t>
            </a:r>
            <a:r>
              <a:rPr lang="hu-HU" sz="8000" dirty="0" err="1">
                <a:latin typeface="Georgia" panose="02040502050405020303" pitchFamily="18" charset="0"/>
              </a:rPr>
              <a:t>pot</a:t>
            </a:r>
            <a:r>
              <a:rPr lang="hu-HU" sz="8000" dirty="0">
                <a:latin typeface="Georgia" panose="02040502050405020303" pitchFamily="18" charset="0"/>
              </a:rPr>
              <a:t> </a:t>
            </a:r>
            <a:r>
              <a:rPr lang="hu-HU" sz="8000" dirty="0" err="1">
                <a:latin typeface="Georgia" panose="02040502050405020303" pitchFamily="18" charset="0"/>
              </a:rPr>
              <a:t>să</a:t>
            </a:r>
            <a:r>
              <a:rPr lang="hu-HU" sz="8000" dirty="0">
                <a:latin typeface="Georgia" panose="02040502050405020303" pitchFamily="18" charset="0"/>
              </a:rPr>
              <a:t> ne </a:t>
            </a:r>
            <a:r>
              <a:rPr lang="hu-HU" sz="8000" dirty="0" err="1">
                <a:latin typeface="Georgia" panose="02040502050405020303" pitchFamily="18" charset="0"/>
              </a:rPr>
              <a:t>inspire</a:t>
            </a:r>
            <a:r>
              <a:rPr lang="hu-HU" sz="8000" dirty="0">
                <a:latin typeface="Georgia" panose="02040502050405020303" pitchFamily="18" charset="0"/>
              </a:rPr>
              <a:t> </a:t>
            </a:r>
            <a:r>
              <a:rPr lang="hu-HU" sz="8000" dirty="0" err="1">
                <a:latin typeface="Georgia" panose="02040502050405020303" pitchFamily="18" charset="0"/>
              </a:rPr>
              <a:t>și</a:t>
            </a:r>
            <a:r>
              <a:rPr lang="hu-HU" sz="8000" dirty="0">
                <a:latin typeface="Georgia" panose="02040502050405020303" pitchFamily="18" charset="0"/>
              </a:rPr>
              <a:t> </a:t>
            </a:r>
            <a:r>
              <a:rPr lang="hu-HU" sz="8000" dirty="0" err="1">
                <a:latin typeface="Georgia" panose="02040502050405020303" pitchFamily="18" charset="0"/>
              </a:rPr>
              <a:t>să</a:t>
            </a:r>
            <a:r>
              <a:rPr lang="hu-HU" sz="8000" dirty="0">
                <a:latin typeface="Georgia" panose="02040502050405020303" pitchFamily="18" charset="0"/>
              </a:rPr>
              <a:t> ne </a:t>
            </a:r>
            <a:r>
              <a:rPr lang="hu-HU" sz="8000" dirty="0" err="1">
                <a:latin typeface="Georgia" panose="02040502050405020303" pitchFamily="18" charset="0"/>
              </a:rPr>
              <a:t>îndrume</a:t>
            </a:r>
            <a:r>
              <a:rPr lang="hu-HU" sz="8000" dirty="0">
                <a:latin typeface="Georgia" panose="02040502050405020303" pitchFamily="18" charset="0"/>
              </a:rPr>
              <a:t> </a:t>
            </a:r>
            <a:r>
              <a:rPr lang="hu-HU" sz="8000" dirty="0" err="1">
                <a:latin typeface="Georgia" panose="02040502050405020303" pitchFamily="18" charset="0"/>
              </a:rPr>
              <a:t>să</a:t>
            </a:r>
            <a:r>
              <a:rPr lang="hu-HU" sz="8000" dirty="0">
                <a:latin typeface="Georgia" panose="02040502050405020303" pitchFamily="18" charset="0"/>
              </a:rPr>
              <a:t> „</a:t>
            </a:r>
            <a:r>
              <a:rPr lang="hu-HU" sz="8000" dirty="0" err="1">
                <a:latin typeface="Georgia" panose="02040502050405020303" pitchFamily="18" charset="0"/>
              </a:rPr>
              <a:t>mergem</a:t>
            </a:r>
            <a:r>
              <a:rPr lang="hu-HU" sz="8000" dirty="0">
                <a:latin typeface="Georgia" panose="02040502050405020303" pitchFamily="18" charset="0"/>
              </a:rPr>
              <a:t> </a:t>
            </a:r>
            <a:r>
              <a:rPr lang="hu-HU" sz="8000" dirty="0" err="1">
                <a:latin typeface="Georgia" panose="02040502050405020303" pitchFamily="18" charset="0"/>
              </a:rPr>
              <a:t>împreună</a:t>
            </a:r>
            <a:r>
              <a:rPr lang="hu-HU" sz="8000" dirty="0">
                <a:latin typeface="Georgia" panose="02040502050405020303" pitchFamily="18" charset="0"/>
              </a:rPr>
              <a:t>”. </a:t>
            </a:r>
            <a:r>
              <a:rPr lang="hu-HU" sz="8000" dirty="0" err="1">
                <a:latin typeface="Georgia" panose="02040502050405020303" pitchFamily="18" charset="0"/>
              </a:rPr>
              <a:t>Să</a:t>
            </a:r>
            <a:r>
              <a:rPr lang="hu-HU" sz="8000" dirty="0">
                <a:latin typeface="Georgia" panose="02040502050405020303" pitchFamily="18" charset="0"/>
              </a:rPr>
              <a:t> </a:t>
            </a:r>
            <a:r>
              <a:rPr lang="hu-HU" sz="8000" dirty="0" err="1">
                <a:latin typeface="Georgia" panose="02040502050405020303" pitchFamily="18" charset="0"/>
              </a:rPr>
              <a:t>vedem</a:t>
            </a:r>
            <a:r>
              <a:rPr lang="hu-HU" sz="8000" dirty="0">
                <a:latin typeface="Georgia" panose="02040502050405020303" pitchFamily="18" charset="0"/>
              </a:rPr>
              <a:t> cum am </a:t>
            </a:r>
            <a:r>
              <a:rPr lang="hu-HU" sz="8000" dirty="0" err="1">
                <a:latin typeface="Georgia" panose="02040502050405020303" pitchFamily="18" charset="0"/>
              </a:rPr>
              <a:t>putea</a:t>
            </a:r>
            <a:r>
              <a:rPr lang="hu-HU" sz="8000" dirty="0">
                <a:latin typeface="Georgia" panose="02040502050405020303" pitchFamily="18" charset="0"/>
              </a:rPr>
              <a:t> </a:t>
            </a:r>
            <a:r>
              <a:rPr lang="hu-HU" sz="8000" dirty="0" err="1">
                <a:latin typeface="Georgia" panose="02040502050405020303" pitchFamily="18" charset="0"/>
              </a:rPr>
              <a:t>ajuta</a:t>
            </a:r>
            <a:r>
              <a:rPr lang="hu-HU" sz="8000" dirty="0">
                <a:latin typeface="Georgia" panose="02040502050405020303" pitchFamily="18" charset="0"/>
              </a:rPr>
              <a:t> </a:t>
            </a:r>
            <a:r>
              <a:rPr lang="hu-HU" sz="8000" dirty="0" err="1">
                <a:latin typeface="Georgia" panose="02040502050405020303" pitchFamily="18" charset="0"/>
              </a:rPr>
              <a:t>implicare</a:t>
            </a:r>
            <a:r>
              <a:rPr lang="hu-HU" sz="8000" dirty="0">
                <a:latin typeface="Georgia" panose="02040502050405020303" pitchFamily="18" charset="0"/>
              </a:rPr>
              <a:t> </a:t>
            </a:r>
            <a:r>
              <a:rPr lang="hu-HU" sz="8000" dirty="0" err="1">
                <a:latin typeface="Georgia" panose="02040502050405020303" pitchFamily="18" charset="0"/>
              </a:rPr>
              <a:t>activă</a:t>
            </a:r>
            <a:r>
              <a:rPr lang="hu-HU" sz="8000" dirty="0">
                <a:latin typeface="Georgia" panose="02040502050405020303" pitchFamily="18" charset="0"/>
              </a:rPr>
              <a:t> a </a:t>
            </a:r>
            <a:r>
              <a:rPr lang="hu-HU" sz="8000" dirty="0" err="1">
                <a:latin typeface="Georgia" panose="02040502050405020303" pitchFamily="18" charset="0"/>
              </a:rPr>
              <a:t>credincioșilor</a:t>
            </a:r>
            <a:r>
              <a:rPr lang="hu-HU" sz="8000" dirty="0">
                <a:latin typeface="Georgia" panose="02040502050405020303" pitchFamily="18" charset="0"/>
              </a:rPr>
              <a:t>.</a:t>
            </a:r>
          </a:p>
          <a:p>
            <a:pPr marL="0" indent="357188" algn="just">
              <a:lnSpc>
                <a:spcPct val="170000"/>
              </a:lnSpc>
              <a:buNone/>
            </a:pPr>
            <a:r>
              <a:rPr lang="hu-HU" sz="8000" b="1" i="1" dirty="0">
                <a:solidFill>
                  <a:srgbClr val="FF0000"/>
                </a:solidFill>
                <a:latin typeface="Georgia" panose="02040502050405020303" pitchFamily="18" charset="0"/>
              </a:rPr>
              <a:t>5. </a:t>
            </a:r>
            <a:r>
              <a:rPr lang="hu-HU" sz="8000" b="1" i="1" dirty="0" err="1">
                <a:solidFill>
                  <a:srgbClr val="FF0000"/>
                </a:solidFill>
                <a:latin typeface="Georgia" panose="02040502050405020303" pitchFamily="18" charset="0"/>
              </a:rPr>
              <a:t>Responsabilitatea</a:t>
            </a:r>
            <a:r>
              <a:rPr lang="hu-HU" sz="8000" b="1" i="1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hu-HU" sz="8000" b="1" i="1" dirty="0" err="1">
                <a:solidFill>
                  <a:srgbClr val="FF0000"/>
                </a:solidFill>
                <a:latin typeface="Georgia" panose="02040502050405020303" pitchFamily="18" charset="0"/>
              </a:rPr>
              <a:t>comună</a:t>
            </a:r>
            <a:r>
              <a:rPr lang="hu-HU" sz="8000" b="1" i="1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hu-HU" sz="8000" b="1" i="1" dirty="0" err="1">
                <a:solidFill>
                  <a:srgbClr val="FF0000"/>
                </a:solidFill>
                <a:latin typeface="Georgia" panose="02040502050405020303" pitchFamily="18" charset="0"/>
              </a:rPr>
              <a:t>în</a:t>
            </a:r>
            <a:r>
              <a:rPr lang="hu-HU" sz="8000" b="1" i="1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hu-HU" sz="8000" b="1" i="1" dirty="0" err="1">
                <a:solidFill>
                  <a:srgbClr val="FF0000"/>
                </a:solidFill>
                <a:latin typeface="Georgia" panose="02040502050405020303" pitchFamily="18" charset="0"/>
              </a:rPr>
              <a:t>misiunea</a:t>
            </a:r>
            <a:r>
              <a:rPr lang="hu-HU" sz="8000" b="1" i="1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hu-HU" sz="8000" b="1" i="1" dirty="0" err="1">
                <a:solidFill>
                  <a:srgbClr val="FF0000"/>
                </a:solidFill>
                <a:latin typeface="Georgia" panose="02040502050405020303" pitchFamily="18" charset="0"/>
              </a:rPr>
              <a:t>noastră</a:t>
            </a:r>
            <a:r>
              <a:rPr lang="hu-HU" sz="8000" b="1" i="1" dirty="0">
                <a:solidFill>
                  <a:srgbClr val="FF0000"/>
                </a:solidFill>
                <a:latin typeface="Georgia" panose="02040502050405020303" pitchFamily="18" charset="0"/>
              </a:rPr>
              <a:t>:</a:t>
            </a:r>
            <a:r>
              <a:rPr lang="hu-HU" sz="8000" dirty="0">
                <a:latin typeface="Georgia" panose="02040502050405020303" pitchFamily="18" charset="0"/>
              </a:rPr>
              <a:t> cum </a:t>
            </a:r>
            <a:r>
              <a:rPr lang="hu-HU" sz="8000" dirty="0" err="1">
                <a:latin typeface="Georgia" panose="02040502050405020303" pitchFamily="18" charset="0"/>
              </a:rPr>
              <a:t>ar</a:t>
            </a:r>
            <a:r>
              <a:rPr lang="hu-HU" sz="8000" dirty="0">
                <a:latin typeface="Georgia" panose="02040502050405020303" pitchFamily="18" charset="0"/>
              </a:rPr>
              <a:t> </a:t>
            </a:r>
            <a:r>
              <a:rPr lang="hu-HU" sz="8000" dirty="0" err="1">
                <a:latin typeface="Georgia" panose="02040502050405020303" pitchFamily="18" charset="0"/>
              </a:rPr>
              <a:t>putea</a:t>
            </a:r>
            <a:r>
              <a:rPr lang="hu-HU" sz="8000" dirty="0">
                <a:latin typeface="Georgia" panose="02040502050405020303" pitchFamily="18" charset="0"/>
              </a:rPr>
              <a:t> </a:t>
            </a:r>
            <a:r>
              <a:rPr lang="hu-HU" sz="8000" dirty="0" err="1">
                <a:latin typeface="Georgia" panose="02040502050405020303" pitchFamily="18" charset="0"/>
              </a:rPr>
              <a:t>comunitatea</a:t>
            </a:r>
            <a:r>
              <a:rPr lang="hu-HU" sz="8000" dirty="0">
                <a:latin typeface="Georgia" panose="02040502050405020303" pitchFamily="18" charset="0"/>
              </a:rPr>
              <a:t> </a:t>
            </a:r>
            <a:r>
              <a:rPr lang="hu-HU" sz="8000" dirty="0" err="1">
                <a:latin typeface="Georgia" panose="02040502050405020303" pitchFamily="18" charset="0"/>
              </a:rPr>
              <a:t>să</a:t>
            </a:r>
            <a:r>
              <a:rPr lang="hu-HU" sz="8000" dirty="0">
                <a:latin typeface="Georgia" panose="02040502050405020303" pitchFamily="18" charset="0"/>
              </a:rPr>
              <a:t>-i </a:t>
            </a:r>
            <a:r>
              <a:rPr lang="hu-HU" sz="8000" dirty="0" err="1">
                <a:latin typeface="Georgia" panose="02040502050405020303" pitchFamily="18" charset="0"/>
              </a:rPr>
              <a:t>spijine</a:t>
            </a:r>
            <a:r>
              <a:rPr lang="hu-HU" sz="8000" dirty="0">
                <a:latin typeface="Georgia" panose="02040502050405020303" pitchFamily="18" charset="0"/>
              </a:rPr>
              <a:t> </a:t>
            </a:r>
            <a:r>
              <a:rPr lang="hu-HU" sz="8000" dirty="0" err="1">
                <a:latin typeface="Georgia" panose="02040502050405020303" pitchFamily="18" charset="0"/>
              </a:rPr>
              <a:t>pe</a:t>
            </a:r>
            <a:r>
              <a:rPr lang="hu-HU" sz="8000" dirty="0">
                <a:latin typeface="Georgia" panose="02040502050405020303" pitchFamily="18" charset="0"/>
              </a:rPr>
              <a:t> </a:t>
            </a:r>
            <a:r>
              <a:rPr lang="hu-HU" sz="8000" dirty="0" err="1">
                <a:latin typeface="Georgia" panose="02040502050405020303" pitchFamily="18" charset="0"/>
              </a:rPr>
              <a:t>aceeia</a:t>
            </a:r>
            <a:r>
              <a:rPr lang="hu-HU" sz="8000" dirty="0">
                <a:latin typeface="Georgia" panose="02040502050405020303" pitchFamily="18" charset="0"/>
              </a:rPr>
              <a:t> </a:t>
            </a:r>
            <a:r>
              <a:rPr lang="hu-HU" sz="8000" dirty="0" err="1">
                <a:latin typeface="Georgia" panose="02040502050405020303" pitchFamily="18" charset="0"/>
              </a:rPr>
              <a:t>care</a:t>
            </a:r>
            <a:r>
              <a:rPr lang="hu-HU" sz="8000" dirty="0">
                <a:latin typeface="Georgia" panose="02040502050405020303" pitchFamily="18" charset="0"/>
              </a:rPr>
              <a:t> </a:t>
            </a:r>
            <a:r>
              <a:rPr lang="hu-HU" sz="8000" dirty="0" err="1">
                <a:latin typeface="Georgia" panose="02040502050405020303" pitchFamily="18" charset="0"/>
              </a:rPr>
              <a:t>sau</a:t>
            </a:r>
            <a:r>
              <a:rPr lang="hu-HU" sz="8000" dirty="0">
                <a:latin typeface="Georgia" panose="02040502050405020303" pitchFamily="18" charset="0"/>
              </a:rPr>
              <a:t> </a:t>
            </a:r>
            <a:r>
              <a:rPr lang="hu-HU" sz="8000" dirty="0" err="1">
                <a:latin typeface="Georgia" panose="02040502050405020303" pitchFamily="18" charset="0"/>
              </a:rPr>
              <a:t>responsabilizat</a:t>
            </a:r>
            <a:r>
              <a:rPr lang="hu-HU" sz="8000" dirty="0">
                <a:latin typeface="Georgia" panose="02040502050405020303" pitchFamily="18" charset="0"/>
              </a:rPr>
              <a:t> </a:t>
            </a:r>
            <a:r>
              <a:rPr lang="hu-HU" sz="8000" dirty="0" err="1">
                <a:latin typeface="Georgia" panose="02040502050405020303" pitchFamily="18" charset="0"/>
              </a:rPr>
              <a:t>față</a:t>
            </a:r>
            <a:r>
              <a:rPr lang="hu-HU" sz="8000" dirty="0">
                <a:latin typeface="Georgia" panose="02040502050405020303" pitchFamily="18" charset="0"/>
              </a:rPr>
              <a:t> de o </a:t>
            </a:r>
            <a:r>
              <a:rPr lang="hu-HU" sz="8000" dirty="0" err="1">
                <a:latin typeface="Georgia" panose="02040502050405020303" pitchFamily="18" charset="0"/>
              </a:rPr>
              <a:t>cauză</a:t>
            </a:r>
            <a:r>
              <a:rPr lang="hu-HU" sz="8000" dirty="0">
                <a:latin typeface="Georgia" panose="02040502050405020303" pitchFamily="18" charset="0"/>
              </a:rPr>
              <a:t>, ex. </a:t>
            </a:r>
            <a:r>
              <a:rPr lang="hu-HU" sz="8000" dirty="0" err="1">
                <a:latin typeface="Georgia" panose="02040502050405020303" pitchFamily="18" charset="0"/>
              </a:rPr>
              <a:t>față</a:t>
            </a:r>
            <a:r>
              <a:rPr lang="hu-HU" sz="8000" dirty="0">
                <a:latin typeface="Georgia" panose="02040502050405020303" pitchFamily="18" charset="0"/>
              </a:rPr>
              <a:t> de </a:t>
            </a:r>
            <a:r>
              <a:rPr lang="hu-HU" sz="8000" dirty="0" err="1">
                <a:latin typeface="Georgia" panose="02040502050405020303" pitchFamily="18" charset="0"/>
              </a:rPr>
              <a:t>dreptatea</a:t>
            </a:r>
            <a:r>
              <a:rPr lang="hu-HU" sz="8000" dirty="0">
                <a:latin typeface="Georgia" panose="02040502050405020303" pitchFamily="18" charset="0"/>
              </a:rPr>
              <a:t> </a:t>
            </a:r>
            <a:r>
              <a:rPr lang="hu-HU" sz="8000" dirty="0" err="1">
                <a:latin typeface="Georgia" panose="02040502050405020303" pitchFamily="18" charset="0"/>
              </a:rPr>
              <a:t>socială</a:t>
            </a:r>
            <a:r>
              <a:rPr lang="hu-HU" sz="8000" dirty="0">
                <a:latin typeface="Georgia" panose="02040502050405020303" pitchFamily="18" charset="0"/>
              </a:rPr>
              <a:t>, </a:t>
            </a:r>
            <a:r>
              <a:rPr lang="hu-HU" sz="8000" dirty="0" err="1">
                <a:latin typeface="Georgia" panose="02040502050405020303" pitchFamily="18" charset="0"/>
              </a:rPr>
              <a:t>pentru</a:t>
            </a:r>
            <a:r>
              <a:rPr lang="hu-HU" sz="8000" dirty="0">
                <a:latin typeface="Georgia" panose="02040502050405020303" pitchFamily="18" charset="0"/>
              </a:rPr>
              <a:t> </a:t>
            </a:r>
            <a:r>
              <a:rPr lang="hu-HU" sz="8000" dirty="0" err="1">
                <a:latin typeface="Georgia" panose="02040502050405020303" pitchFamily="18" charset="0"/>
              </a:rPr>
              <a:t>drepturile</a:t>
            </a:r>
            <a:r>
              <a:rPr lang="hu-HU" sz="8000" dirty="0">
                <a:latin typeface="Georgia" panose="02040502050405020303" pitchFamily="18" charset="0"/>
              </a:rPr>
              <a:t> </a:t>
            </a:r>
            <a:r>
              <a:rPr lang="hu-HU" sz="8000" dirty="0" err="1">
                <a:latin typeface="Georgia" panose="02040502050405020303" pitchFamily="18" charset="0"/>
              </a:rPr>
              <a:t>omului</a:t>
            </a:r>
            <a:r>
              <a:rPr lang="hu-HU" sz="8000" dirty="0">
                <a:latin typeface="Georgia" panose="02040502050405020303" pitchFamily="18" charset="0"/>
              </a:rPr>
              <a:t>…etc.</a:t>
            </a:r>
          </a:p>
        </p:txBody>
      </p:sp>
    </p:spTree>
    <p:extLst>
      <p:ext uri="{BB962C8B-B14F-4D97-AF65-F5344CB8AC3E}">
        <p14:creationId xmlns:p14="http://schemas.microsoft.com/office/powerpoint/2010/main" val="22499783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4F6D481B-2DC5-4052-82D8-BCB365DC37BE}"/>
              </a:ext>
            </a:extLst>
          </p:cNvPr>
          <p:cNvSpPr txBox="1">
            <a:spLocks/>
          </p:cNvSpPr>
          <p:nvPr/>
        </p:nvSpPr>
        <p:spPr>
          <a:xfrm>
            <a:off x="293341" y="347559"/>
            <a:ext cx="11605317" cy="572473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57188" algn="just">
              <a:lnSpc>
                <a:spcPct val="150000"/>
              </a:lnSpc>
              <a:buNone/>
            </a:pPr>
            <a:r>
              <a:rPr lang="hu-HU" sz="2000" b="1" i="1" dirty="0">
                <a:solidFill>
                  <a:srgbClr val="FF0000"/>
                </a:solidFill>
                <a:latin typeface="Georgia" panose="02040502050405020303" pitchFamily="18" charset="0"/>
              </a:rPr>
              <a:t>6. Dialogul </a:t>
            </a:r>
            <a:r>
              <a:rPr lang="hu-HU" sz="2000" b="1" i="1" dirty="0" err="1">
                <a:solidFill>
                  <a:srgbClr val="FF0000"/>
                </a:solidFill>
                <a:latin typeface="Georgia" panose="02040502050405020303" pitchFamily="18" charset="0"/>
              </a:rPr>
              <a:t>în</a:t>
            </a:r>
            <a:r>
              <a:rPr lang="hu-HU" sz="2000" b="1" i="1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hu-HU" sz="2000" b="1" i="1" dirty="0" err="1">
                <a:solidFill>
                  <a:srgbClr val="FF0000"/>
                </a:solidFill>
                <a:latin typeface="Georgia" panose="02040502050405020303" pitchFamily="18" charset="0"/>
              </a:rPr>
              <a:t>Biserică</a:t>
            </a:r>
            <a:r>
              <a:rPr lang="hu-HU" sz="2000" b="1" i="1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hu-HU" sz="2000" b="1" i="1" dirty="0" err="1">
                <a:solidFill>
                  <a:srgbClr val="FF0000"/>
                </a:solidFill>
                <a:latin typeface="Georgia" panose="02040502050405020303" pitchFamily="18" charset="0"/>
              </a:rPr>
              <a:t>și</a:t>
            </a:r>
            <a:r>
              <a:rPr lang="hu-HU" sz="2000" b="1" i="1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hu-HU" sz="2000" b="1" i="1" dirty="0" err="1">
                <a:solidFill>
                  <a:srgbClr val="FF0000"/>
                </a:solidFill>
                <a:latin typeface="Georgia" panose="02040502050405020303" pitchFamily="18" charset="0"/>
              </a:rPr>
              <a:t>societate</a:t>
            </a:r>
            <a:r>
              <a:rPr lang="hu-HU" sz="2000" b="1" i="1" dirty="0">
                <a:solidFill>
                  <a:srgbClr val="FF0000"/>
                </a:solidFill>
                <a:latin typeface="Georgia" panose="02040502050405020303" pitchFamily="18" charset="0"/>
              </a:rPr>
              <a:t>: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regândiți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locurile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și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căile</a:t>
            </a:r>
            <a:r>
              <a:rPr lang="hu-HU" sz="2000" dirty="0">
                <a:latin typeface="Georgia" panose="02040502050405020303" pitchFamily="18" charset="0"/>
              </a:rPr>
              <a:t> de dialog </a:t>
            </a:r>
            <a:r>
              <a:rPr lang="hu-HU" sz="2000" dirty="0" err="1">
                <a:latin typeface="Georgia" panose="02040502050405020303" pitchFamily="18" charset="0"/>
              </a:rPr>
              <a:t>în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cadrul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bisericilor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locale</a:t>
            </a:r>
            <a:r>
              <a:rPr lang="hu-HU" sz="2000" dirty="0">
                <a:latin typeface="Georgia" panose="02040502050405020303" pitchFamily="18" charset="0"/>
              </a:rPr>
              <a:t>, </a:t>
            </a:r>
            <a:r>
              <a:rPr lang="hu-HU" sz="2000" dirty="0" err="1">
                <a:latin typeface="Georgia" panose="02040502050405020303" pitchFamily="18" charset="0"/>
              </a:rPr>
              <a:t>cu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diecezele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învecinate</a:t>
            </a:r>
            <a:r>
              <a:rPr lang="hu-HU" sz="2000" dirty="0">
                <a:latin typeface="Georgia" panose="02040502050405020303" pitchFamily="18" charset="0"/>
              </a:rPr>
              <a:t>, </a:t>
            </a:r>
            <a:r>
              <a:rPr lang="hu-HU" sz="2000" dirty="0" err="1">
                <a:latin typeface="Georgia" panose="02040502050405020303" pitchFamily="18" charset="0"/>
              </a:rPr>
              <a:t>comunitățile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călugărești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și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mișcările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religioase</a:t>
            </a:r>
            <a:r>
              <a:rPr lang="hu-HU" sz="2000" dirty="0">
                <a:latin typeface="Georgia" panose="02040502050405020303" pitchFamily="18" charset="0"/>
              </a:rPr>
              <a:t>, </a:t>
            </a:r>
            <a:r>
              <a:rPr lang="hu-HU" sz="2000" dirty="0" err="1">
                <a:latin typeface="Georgia" panose="02040502050405020303" pitchFamily="18" charset="0"/>
              </a:rPr>
              <a:t>cu</a:t>
            </a:r>
            <a:r>
              <a:rPr lang="hu-HU" sz="2000" dirty="0">
                <a:latin typeface="Georgia" panose="02040502050405020303" pitchFamily="18" charset="0"/>
              </a:rPr>
              <a:t>  </a:t>
            </a:r>
            <a:r>
              <a:rPr lang="hu-HU" sz="2000" dirty="0" err="1">
                <a:latin typeface="Georgia" panose="02040502050405020303" pitchFamily="18" charset="0"/>
              </a:rPr>
              <a:t>instituțiile</a:t>
            </a:r>
            <a:r>
              <a:rPr lang="hu-HU" sz="2000" dirty="0">
                <a:latin typeface="Georgia" panose="02040502050405020303" pitchFamily="18" charset="0"/>
              </a:rPr>
              <a:t>, </a:t>
            </a:r>
            <a:r>
              <a:rPr lang="hu-HU" sz="2000" dirty="0" err="1">
                <a:latin typeface="Georgia" panose="02040502050405020303" pitchFamily="18" charset="0"/>
              </a:rPr>
              <a:t>cu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cei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necredincioși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și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cu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săracii</a:t>
            </a:r>
            <a:r>
              <a:rPr lang="hu-HU" sz="2000" dirty="0">
                <a:latin typeface="Georgia" panose="02040502050405020303" pitchFamily="18" charset="0"/>
              </a:rPr>
              <a:t>. </a:t>
            </a:r>
          </a:p>
          <a:p>
            <a:pPr marL="0" indent="357188" algn="just">
              <a:lnSpc>
                <a:spcPct val="150000"/>
              </a:lnSpc>
              <a:buNone/>
            </a:pPr>
            <a:r>
              <a:rPr lang="hu-HU" sz="2000" dirty="0">
                <a:latin typeface="Georgia" panose="02040502050405020303" pitchFamily="18" charset="0"/>
              </a:rPr>
              <a:t> </a:t>
            </a:r>
            <a:r>
              <a:rPr lang="hu-HU" sz="2000" b="1" i="1" dirty="0">
                <a:solidFill>
                  <a:srgbClr val="FF0000"/>
                </a:solidFill>
                <a:latin typeface="Georgia" panose="02040502050405020303" pitchFamily="18" charset="0"/>
              </a:rPr>
              <a:t>7. </a:t>
            </a:r>
            <a:r>
              <a:rPr lang="hu-HU" sz="2000" b="1" i="1" dirty="0" err="1">
                <a:solidFill>
                  <a:srgbClr val="FF0000"/>
                </a:solidFill>
                <a:latin typeface="Georgia" panose="02040502050405020303" pitchFamily="18" charset="0"/>
              </a:rPr>
              <a:t>Cu</a:t>
            </a:r>
            <a:r>
              <a:rPr lang="hu-HU" sz="2000" b="1" i="1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hu-HU" sz="2000" b="1" i="1" dirty="0" err="1">
                <a:solidFill>
                  <a:srgbClr val="FF0000"/>
                </a:solidFill>
                <a:latin typeface="Georgia" panose="02040502050405020303" pitchFamily="18" charset="0"/>
              </a:rPr>
              <a:t>celelalte</a:t>
            </a:r>
            <a:r>
              <a:rPr lang="hu-HU" sz="2000" b="1" i="1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hu-HU" sz="2000" b="1" i="1" dirty="0" err="1">
                <a:solidFill>
                  <a:srgbClr val="FF0000"/>
                </a:solidFill>
                <a:latin typeface="Georgia" panose="02040502050405020303" pitchFamily="18" charset="0"/>
              </a:rPr>
              <a:t>confesiuni</a:t>
            </a:r>
            <a:r>
              <a:rPr lang="hu-HU" sz="2000" b="1" i="1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hu-HU" sz="2000" b="1" i="1" dirty="0" err="1">
                <a:solidFill>
                  <a:srgbClr val="FF0000"/>
                </a:solidFill>
                <a:latin typeface="Georgia" panose="02040502050405020303" pitchFamily="18" charset="0"/>
              </a:rPr>
              <a:t>creștine</a:t>
            </a:r>
            <a:r>
              <a:rPr lang="hu-HU" sz="2000" b="1" i="1" dirty="0">
                <a:solidFill>
                  <a:srgbClr val="FF0000"/>
                </a:solidFill>
                <a:latin typeface="Georgia" panose="02040502050405020303" pitchFamily="18" charset="0"/>
              </a:rPr>
              <a:t>: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ce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relație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menținem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cu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alte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confesiuni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creștine</a:t>
            </a:r>
            <a:r>
              <a:rPr lang="hu-HU" sz="2000" dirty="0">
                <a:latin typeface="Georgia" panose="02040502050405020303" pitchFamily="18" charset="0"/>
              </a:rPr>
              <a:t>, </a:t>
            </a:r>
            <a:r>
              <a:rPr lang="hu-HU" sz="2000" dirty="0" err="1">
                <a:latin typeface="Georgia" panose="02040502050405020303" pitchFamily="18" charset="0"/>
              </a:rPr>
              <a:t>care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sunt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roadele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și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ce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dificultăți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întâmpinăm</a:t>
            </a:r>
            <a:r>
              <a:rPr lang="hu-HU" sz="2000" dirty="0">
                <a:latin typeface="Georgia" panose="02040502050405020303" pitchFamily="18" charset="0"/>
              </a:rPr>
              <a:t>? </a:t>
            </a:r>
          </a:p>
          <a:p>
            <a:pPr marL="0" indent="357188" algn="just">
              <a:lnSpc>
                <a:spcPct val="150000"/>
              </a:lnSpc>
              <a:buNone/>
            </a:pPr>
            <a:r>
              <a:rPr lang="hu-HU" sz="2000" b="1" i="1" dirty="0">
                <a:solidFill>
                  <a:srgbClr val="FF0000"/>
                </a:solidFill>
                <a:latin typeface="Georgia" panose="02040502050405020303" pitchFamily="18" charset="0"/>
              </a:rPr>
              <a:t> 8. </a:t>
            </a:r>
            <a:r>
              <a:rPr lang="hu-HU" sz="2000" b="1" i="1" dirty="0" err="1">
                <a:solidFill>
                  <a:srgbClr val="FF0000"/>
                </a:solidFill>
                <a:latin typeface="Georgia" panose="02040502050405020303" pitchFamily="18" charset="0"/>
              </a:rPr>
              <a:t>Putere</a:t>
            </a:r>
            <a:r>
              <a:rPr lang="hu-HU" sz="2000" b="1" i="1" dirty="0">
                <a:solidFill>
                  <a:srgbClr val="FF0000"/>
                </a:solidFill>
                <a:latin typeface="Georgia" panose="02040502050405020303" pitchFamily="18" charset="0"/>
              </a:rPr>
              <a:t>, </a:t>
            </a:r>
            <a:r>
              <a:rPr lang="hu-HU" sz="2000" b="1" i="1" dirty="0" err="1">
                <a:solidFill>
                  <a:srgbClr val="FF0000"/>
                </a:solidFill>
                <a:latin typeface="Georgia" panose="02040502050405020303" pitchFamily="18" charset="0"/>
              </a:rPr>
              <a:t>participațiune</a:t>
            </a:r>
            <a:r>
              <a:rPr lang="hu-HU" sz="2000" b="1" i="1" dirty="0">
                <a:solidFill>
                  <a:srgbClr val="FF0000"/>
                </a:solidFill>
                <a:latin typeface="Georgia" panose="02040502050405020303" pitchFamily="18" charset="0"/>
              </a:rPr>
              <a:t>: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să</a:t>
            </a:r>
            <a:r>
              <a:rPr lang="hu-HU" sz="2000" dirty="0">
                <a:latin typeface="Georgia" panose="02040502050405020303" pitchFamily="18" charset="0"/>
              </a:rPr>
              <a:t> ne </a:t>
            </a:r>
            <a:r>
              <a:rPr lang="hu-HU" sz="2000" dirty="0" err="1">
                <a:latin typeface="Georgia" panose="02040502050405020303" pitchFamily="18" charset="0"/>
              </a:rPr>
              <a:t>întrebăm</a:t>
            </a:r>
            <a:r>
              <a:rPr lang="hu-HU" sz="2000" dirty="0">
                <a:latin typeface="Georgia" panose="02040502050405020303" pitchFamily="18" charset="0"/>
              </a:rPr>
              <a:t>, </a:t>
            </a:r>
            <a:r>
              <a:rPr lang="hu-HU" sz="2000" dirty="0" err="1">
                <a:latin typeface="Georgia" panose="02040502050405020303" pitchFamily="18" charset="0"/>
              </a:rPr>
              <a:t>în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comunitatea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locala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care</a:t>
            </a:r>
            <a:r>
              <a:rPr lang="hu-HU" sz="2000" dirty="0">
                <a:latin typeface="Georgia" panose="02040502050405020303" pitchFamily="18" charset="0"/>
              </a:rPr>
              <a:t> este modul de </a:t>
            </a:r>
            <a:r>
              <a:rPr lang="hu-HU" sz="2000" dirty="0" err="1">
                <a:latin typeface="Georgia" panose="02040502050405020303" pitchFamily="18" charset="0"/>
              </a:rPr>
              <a:t>trăire</a:t>
            </a:r>
            <a:r>
              <a:rPr lang="hu-HU" sz="2000" dirty="0">
                <a:latin typeface="Georgia" panose="02040502050405020303" pitchFamily="18" charset="0"/>
              </a:rPr>
              <a:t> a </a:t>
            </a:r>
            <a:r>
              <a:rPr lang="hu-HU" sz="2000" dirty="0" err="1">
                <a:latin typeface="Georgia" panose="02040502050405020303" pitchFamily="18" charset="0"/>
              </a:rPr>
              <a:t>puterii</a:t>
            </a:r>
            <a:r>
              <a:rPr lang="hu-HU" sz="2000" dirty="0">
                <a:latin typeface="Georgia" panose="02040502050405020303" pitchFamily="18" charset="0"/>
              </a:rPr>
              <a:t>, </a:t>
            </a:r>
            <a:r>
              <a:rPr lang="hu-HU" sz="2000" dirty="0" err="1">
                <a:latin typeface="Georgia" panose="02040502050405020303" pitchFamily="18" charset="0"/>
              </a:rPr>
              <a:t>care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sunt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experiențele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noastre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în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privința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voluntariatului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și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ce</a:t>
            </a:r>
            <a:r>
              <a:rPr lang="hu-HU" sz="2000" dirty="0">
                <a:latin typeface="Georgia" panose="02040502050405020303" pitchFamily="18" charset="0"/>
              </a:rPr>
              <a:t> se </a:t>
            </a:r>
            <a:r>
              <a:rPr lang="hu-HU" sz="2000" dirty="0" err="1">
                <a:latin typeface="Georgia" panose="02040502050405020303" pitchFamily="18" charset="0"/>
              </a:rPr>
              <a:t>face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pentru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propagarea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slujirii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laice</a:t>
            </a:r>
            <a:r>
              <a:rPr lang="hu-HU" sz="2000" dirty="0">
                <a:latin typeface="Georgia" panose="02040502050405020303" pitchFamily="18" charset="0"/>
              </a:rPr>
              <a:t>. </a:t>
            </a:r>
          </a:p>
          <a:p>
            <a:pPr marL="0" indent="357188" algn="just">
              <a:lnSpc>
                <a:spcPct val="150000"/>
              </a:lnSpc>
              <a:buNone/>
            </a:pPr>
            <a:r>
              <a:rPr lang="hu-HU" sz="2000" b="1" i="1" dirty="0">
                <a:solidFill>
                  <a:srgbClr val="FF0000"/>
                </a:solidFill>
                <a:latin typeface="Georgia" panose="02040502050405020303" pitchFamily="18" charset="0"/>
              </a:rPr>
              <a:t> 9. </a:t>
            </a:r>
            <a:r>
              <a:rPr lang="hu-HU" sz="2000" b="1" i="1" dirty="0" err="1">
                <a:solidFill>
                  <a:srgbClr val="FF0000"/>
                </a:solidFill>
                <a:latin typeface="Georgia" panose="02040502050405020303" pitchFamily="18" charset="0"/>
              </a:rPr>
              <a:t>Diferențiere</a:t>
            </a:r>
            <a:r>
              <a:rPr lang="hu-HU" sz="2000" b="1" i="1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hu-HU" sz="2000" b="1" i="1" dirty="0" err="1">
                <a:solidFill>
                  <a:srgbClr val="FF0000"/>
                </a:solidFill>
                <a:latin typeface="Georgia" panose="02040502050405020303" pitchFamily="18" charset="0"/>
              </a:rPr>
              <a:t>și</a:t>
            </a:r>
            <a:r>
              <a:rPr lang="hu-HU" sz="2000" b="1" i="1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hu-HU" sz="2000" b="1" i="1" dirty="0" err="1">
                <a:solidFill>
                  <a:srgbClr val="FF0000"/>
                </a:solidFill>
                <a:latin typeface="Georgia" panose="02040502050405020303" pitchFamily="18" charset="0"/>
              </a:rPr>
              <a:t>decizi</a:t>
            </a:r>
            <a:r>
              <a:rPr lang="hu-HU" sz="2000" b="1" i="1" dirty="0">
                <a:solidFill>
                  <a:srgbClr val="FF0000"/>
                </a:solidFill>
                <a:latin typeface="Georgia" panose="02040502050405020303" pitchFamily="18" charset="0"/>
              </a:rPr>
              <a:t>: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să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vedem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metodele</a:t>
            </a:r>
            <a:r>
              <a:rPr lang="hu-HU" sz="2000" dirty="0">
                <a:latin typeface="Georgia" panose="02040502050405020303" pitchFamily="18" charset="0"/>
              </a:rPr>
              <a:t> de </a:t>
            </a:r>
            <a:r>
              <a:rPr lang="hu-HU" sz="2000" dirty="0" err="1">
                <a:latin typeface="Georgia" panose="02040502050405020303" pitchFamily="18" charset="0"/>
              </a:rPr>
              <a:t>pregătire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și</a:t>
            </a:r>
            <a:r>
              <a:rPr lang="hu-HU" sz="2000" dirty="0">
                <a:latin typeface="Georgia" panose="02040502050405020303" pitchFamily="18" charset="0"/>
              </a:rPr>
              <a:t> de </a:t>
            </a:r>
            <a:r>
              <a:rPr lang="hu-HU" sz="2000" dirty="0" err="1">
                <a:latin typeface="Georgia" panose="02040502050405020303" pitchFamily="18" charset="0"/>
              </a:rPr>
              <a:t>luare</a:t>
            </a:r>
            <a:r>
              <a:rPr lang="hu-HU" sz="2000" dirty="0">
                <a:latin typeface="Georgia" panose="02040502050405020303" pitchFamily="18" charset="0"/>
              </a:rPr>
              <a:t> a </a:t>
            </a:r>
            <a:r>
              <a:rPr lang="hu-HU" sz="2000" dirty="0" err="1">
                <a:latin typeface="Georgia" panose="02040502050405020303" pitchFamily="18" charset="0"/>
              </a:rPr>
              <a:t>deciziilor</a:t>
            </a:r>
            <a:r>
              <a:rPr lang="hu-HU" sz="2000" dirty="0">
                <a:latin typeface="Georgia" panose="02040502050405020303" pitchFamily="18" charset="0"/>
              </a:rPr>
              <a:t>, </a:t>
            </a:r>
            <a:r>
              <a:rPr lang="hu-HU" sz="2000" dirty="0" err="1">
                <a:latin typeface="Georgia" panose="02040502050405020303" pitchFamily="18" charset="0"/>
              </a:rPr>
              <a:t>totodată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transparența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și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metodele</a:t>
            </a:r>
            <a:r>
              <a:rPr lang="hu-HU" sz="2000" dirty="0">
                <a:latin typeface="Georgia" panose="02040502050405020303" pitchFamily="18" charset="0"/>
              </a:rPr>
              <a:t> de </a:t>
            </a:r>
            <a:r>
              <a:rPr lang="hu-HU" sz="2000" dirty="0" err="1">
                <a:latin typeface="Georgia" panose="02040502050405020303" pitchFamily="18" charset="0"/>
              </a:rPr>
              <a:t>tragere</a:t>
            </a:r>
            <a:r>
              <a:rPr lang="hu-HU" sz="2000" dirty="0">
                <a:latin typeface="Georgia" panose="02040502050405020303" pitchFamily="18" charset="0"/>
              </a:rPr>
              <a:t> la </a:t>
            </a:r>
            <a:r>
              <a:rPr lang="hu-HU" sz="2000" dirty="0" err="1">
                <a:latin typeface="Georgia" panose="02040502050405020303" pitchFamily="18" charset="0"/>
              </a:rPr>
              <a:t>răspundere</a:t>
            </a:r>
            <a:r>
              <a:rPr lang="hu-HU" sz="2000" dirty="0">
                <a:latin typeface="Georgia" panose="02040502050405020303" pitchFamily="18" charset="0"/>
              </a:rPr>
              <a:t>.</a:t>
            </a:r>
          </a:p>
          <a:p>
            <a:pPr marL="0" indent="357188" algn="just">
              <a:lnSpc>
                <a:spcPct val="150000"/>
              </a:lnSpc>
              <a:buNone/>
            </a:pPr>
            <a:r>
              <a:rPr lang="hu-HU" sz="2000" b="1" dirty="0">
                <a:solidFill>
                  <a:srgbClr val="FF0000"/>
                </a:solidFill>
                <a:latin typeface="Georgia" panose="02040502050405020303" pitchFamily="18" charset="0"/>
              </a:rPr>
              <a:t>10. </a:t>
            </a:r>
            <a:r>
              <a:rPr lang="hu-HU" sz="2000" b="1" dirty="0" err="1">
                <a:solidFill>
                  <a:srgbClr val="FF0000"/>
                </a:solidFill>
                <a:latin typeface="Georgia" panose="02040502050405020303" pitchFamily="18" charset="0"/>
              </a:rPr>
              <a:t>Modelându</a:t>
            </a:r>
            <a:r>
              <a:rPr lang="hu-HU" sz="2000" b="1" dirty="0">
                <a:solidFill>
                  <a:srgbClr val="FF0000"/>
                </a:solidFill>
                <a:latin typeface="Georgia" panose="02040502050405020303" pitchFamily="18" charset="0"/>
              </a:rPr>
              <a:t>-ne </a:t>
            </a:r>
            <a:r>
              <a:rPr lang="hu-HU" sz="2000" b="1" dirty="0" err="1">
                <a:solidFill>
                  <a:srgbClr val="FF0000"/>
                </a:solidFill>
                <a:latin typeface="Georgia" panose="02040502050405020303" pitchFamily="18" charset="0"/>
              </a:rPr>
              <a:t>în</a:t>
            </a:r>
            <a:r>
              <a:rPr lang="hu-HU" sz="2000" b="1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hu-HU" sz="2000" b="1" dirty="0" err="1">
                <a:solidFill>
                  <a:srgbClr val="FF0000"/>
                </a:solidFill>
                <a:latin typeface="Georgia" panose="02040502050405020303" pitchFamily="18" charset="0"/>
              </a:rPr>
              <a:t>sinodalitate</a:t>
            </a:r>
            <a:r>
              <a:rPr lang="hu-HU" sz="2000" b="1" dirty="0">
                <a:solidFill>
                  <a:srgbClr val="FF0000"/>
                </a:solidFill>
                <a:latin typeface="Georgia" panose="02040502050405020303" pitchFamily="18" charset="0"/>
              </a:rPr>
              <a:t>: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să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acorde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atenție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formării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celor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responsabili</a:t>
            </a:r>
            <a:r>
              <a:rPr lang="hu-HU" sz="2000" dirty="0">
                <a:latin typeface="Georgia" panose="02040502050405020303" pitchFamily="18" charset="0"/>
              </a:rPr>
              <a:t> din </a:t>
            </a:r>
            <a:r>
              <a:rPr lang="hu-HU" sz="2000" dirty="0" err="1">
                <a:latin typeface="Georgia" panose="02040502050405020303" pitchFamily="18" charset="0"/>
              </a:rPr>
              <a:t>comunitatea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creștină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pentru</a:t>
            </a:r>
            <a:r>
              <a:rPr lang="hu-HU" sz="2000" dirty="0">
                <a:latin typeface="Georgia" panose="02040502050405020303" pitchFamily="18" charset="0"/>
              </a:rPr>
              <a:t> a </a:t>
            </a:r>
            <a:r>
              <a:rPr lang="hu-HU" sz="2000" dirty="0" err="1">
                <a:latin typeface="Georgia" panose="02040502050405020303" pitchFamily="18" charset="0"/>
              </a:rPr>
              <a:t>deveni</a:t>
            </a:r>
            <a:r>
              <a:rPr lang="hu-HU" sz="2000" dirty="0">
                <a:latin typeface="Georgia" panose="02040502050405020303" pitchFamily="18" charset="0"/>
              </a:rPr>
              <a:t> mai </a:t>
            </a:r>
            <a:r>
              <a:rPr lang="hu-HU" sz="2000" dirty="0" err="1">
                <a:latin typeface="Georgia" panose="02040502050405020303" pitchFamily="18" charset="0"/>
              </a:rPr>
              <a:t>capabili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în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ascultarea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reciprocă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și</a:t>
            </a:r>
            <a:r>
              <a:rPr lang="hu-HU" sz="2000" dirty="0">
                <a:latin typeface="Georgia" panose="02040502050405020303" pitchFamily="18" charset="0"/>
              </a:rPr>
              <a:t> dialog.</a:t>
            </a:r>
          </a:p>
        </p:txBody>
      </p:sp>
      <p:pic>
        <p:nvPicPr>
          <p:cNvPr id="3" name="Kép 2" descr="A képen szöveg látható&#10;&#10;Automatikusan generált leírás">
            <a:extLst>
              <a:ext uri="{FF2B5EF4-FFF2-40B4-BE49-F238E27FC236}">
                <a16:creationId xmlns:a16="http://schemas.microsoft.com/office/drawing/2014/main" id="{834704DC-E856-45BA-970A-447FFC7717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555" y="5724902"/>
            <a:ext cx="1066730" cy="93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0105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113EC7C-368D-469A-9B5C-F3555B088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oogle Shape;222;p15">
            <a:extLst>
              <a:ext uri="{FF2B5EF4-FFF2-40B4-BE49-F238E27FC236}">
                <a16:creationId xmlns:a16="http://schemas.microsoft.com/office/drawing/2014/main" id="{76EA27D5-4241-465F-80F1-563F27497DAA}"/>
              </a:ext>
            </a:extLst>
          </p:cNvPr>
          <p:cNvPicPr preferRelativeResize="0"/>
          <p:nvPr/>
        </p:nvPicPr>
        <p:blipFill rotWithShape="1">
          <a:blip r:embed="rId2"/>
          <a:srcRect t="16821" r="3" b="955"/>
          <a:stretch/>
        </p:blipFill>
        <p:spPr>
          <a:xfrm>
            <a:off x="-3" y="2733261"/>
            <a:ext cx="3762255" cy="4124739"/>
          </a:xfrm>
          <a:custGeom>
            <a:avLst/>
            <a:gdLst/>
            <a:ahLst/>
            <a:cxnLst/>
            <a:rect l="l" t="t" r="r" b="b"/>
            <a:pathLst>
              <a:path w="4196274" h="4600575">
                <a:moveTo>
                  <a:pt x="698533" y="23"/>
                </a:moveTo>
                <a:cubicBezTo>
                  <a:pt x="1054085" y="-1460"/>
                  <a:pt x="2609539" y="68645"/>
                  <a:pt x="3265768" y="1088109"/>
                </a:cubicBezTo>
                <a:cubicBezTo>
                  <a:pt x="3279190" y="1093398"/>
                  <a:pt x="3294289" y="1107275"/>
                  <a:pt x="3298987" y="1120493"/>
                </a:cubicBezTo>
                <a:cubicBezTo>
                  <a:pt x="3321470" y="1182283"/>
                  <a:pt x="3376502" y="1209047"/>
                  <a:pt x="3426164" y="1242419"/>
                </a:cubicBezTo>
                <a:cubicBezTo>
                  <a:pt x="3469788" y="1271828"/>
                  <a:pt x="3516097" y="1302557"/>
                  <a:pt x="3534217" y="1352122"/>
                </a:cubicBezTo>
                <a:cubicBezTo>
                  <a:pt x="3558041" y="1418206"/>
                  <a:pt x="3490259" y="1364016"/>
                  <a:pt x="3477841" y="1389129"/>
                </a:cubicBezTo>
                <a:cubicBezTo>
                  <a:pt x="3503679" y="1423492"/>
                  <a:pt x="3543613" y="1454883"/>
                  <a:pt x="3554015" y="1493873"/>
                </a:cubicBezTo>
                <a:cubicBezTo>
                  <a:pt x="3591931" y="1634635"/>
                  <a:pt x="3673808" y="1737067"/>
                  <a:pt x="3796288" y="1816698"/>
                </a:cubicBezTo>
                <a:cubicBezTo>
                  <a:pt x="3831522" y="1839498"/>
                  <a:pt x="3854674" y="1881132"/>
                  <a:pt x="3902658" y="1887738"/>
                </a:cubicBezTo>
                <a:cubicBezTo>
                  <a:pt x="4009367" y="1902279"/>
                  <a:pt x="3975811" y="2015945"/>
                  <a:pt x="4032186" y="2066499"/>
                </a:cubicBezTo>
                <a:cubicBezTo>
                  <a:pt x="4042924" y="2076084"/>
                  <a:pt x="4052655" y="2094915"/>
                  <a:pt x="4050642" y="2107801"/>
                </a:cubicBezTo>
                <a:cubicBezTo>
                  <a:pt x="4047624" y="2126309"/>
                  <a:pt x="4034870" y="2143820"/>
                  <a:pt x="4024133" y="2160342"/>
                </a:cubicBezTo>
                <a:cubicBezTo>
                  <a:pt x="4013059" y="2176862"/>
                  <a:pt x="3996282" y="2191402"/>
                  <a:pt x="4004335" y="2213209"/>
                </a:cubicBezTo>
                <a:cubicBezTo>
                  <a:pt x="4007687" y="2222130"/>
                  <a:pt x="4005342" y="2253190"/>
                  <a:pt x="4030173" y="2228740"/>
                </a:cubicBezTo>
                <a:cubicBezTo>
                  <a:pt x="4098290" y="2161662"/>
                  <a:pt x="4137888" y="2225102"/>
                  <a:pt x="4196274" y="2255503"/>
                </a:cubicBezTo>
                <a:cubicBezTo>
                  <a:pt x="4149296" y="2286895"/>
                  <a:pt x="4107016" y="2309031"/>
                  <a:pt x="4099968" y="2355951"/>
                </a:cubicBezTo>
                <a:cubicBezTo>
                  <a:pt x="4085540" y="2452767"/>
                  <a:pt x="4023800" y="2497043"/>
                  <a:pt x="3930177" y="2505635"/>
                </a:cubicBezTo>
                <a:cubicBezTo>
                  <a:pt x="3964739" y="2599144"/>
                  <a:pt x="3964739" y="2599144"/>
                  <a:pt x="3852997" y="2612033"/>
                </a:cubicBezTo>
                <a:cubicBezTo>
                  <a:pt x="3895949" y="2671508"/>
                  <a:pt x="3895949" y="2686707"/>
                  <a:pt x="3843936" y="2707194"/>
                </a:cubicBezTo>
                <a:cubicBezTo>
                  <a:pt x="3793938" y="2726690"/>
                  <a:pt x="3738572" y="2733299"/>
                  <a:pt x="3692263" y="2763365"/>
                </a:cubicBezTo>
                <a:cubicBezTo>
                  <a:pt x="3734880" y="2839364"/>
                  <a:pt x="3746960" y="2927586"/>
                  <a:pt x="3834876" y="2964596"/>
                </a:cubicBezTo>
                <a:cubicBezTo>
                  <a:pt x="3848634" y="2970213"/>
                  <a:pt x="3858030" y="2993012"/>
                  <a:pt x="3849307" y="3006229"/>
                </a:cubicBezTo>
                <a:cubicBezTo>
                  <a:pt x="3817428" y="3054139"/>
                  <a:pt x="3863064" y="3145008"/>
                  <a:pt x="3763740" y="3155250"/>
                </a:cubicBezTo>
                <a:cubicBezTo>
                  <a:pt x="3751322" y="3156241"/>
                  <a:pt x="3739912" y="3166155"/>
                  <a:pt x="3749644" y="3179042"/>
                </a:cubicBezTo>
                <a:cubicBezTo>
                  <a:pt x="3783202" y="3223978"/>
                  <a:pt x="3742598" y="3221006"/>
                  <a:pt x="3718104" y="3226623"/>
                </a:cubicBezTo>
                <a:cubicBezTo>
                  <a:pt x="3688572" y="3233560"/>
                  <a:pt x="3655017" y="3213736"/>
                  <a:pt x="3627501" y="3238187"/>
                </a:cubicBezTo>
                <a:cubicBezTo>
                  <a:pt x="3633878" y="3263961"/>
                  <a:pt x="3657701" y="3263631"/>
                  <a:pt x="3674479" y="3271890"/>
                </a:cubicBezTo>
                <a:cubicBezTo>
                  <a:pt x="3723470" y="3295682"/>
                  <a:pt x="3763404" y="3324097"/>
                  <a:pt x="3765753" y="3385888"/>
                </a:cubicBezTo>
                <a:cubicBezTo>
                  <a:pt x="3767428" y="3435782"/>
                  <a:pt x="3772798" y="3479727"/>
                  <a:pt x="3705014" y="3494928"/>
                </a:cubicBezTo>
                <a:cubicBezTo>
                  <a:pt x="3676828" y="3501208"/>
                  <a:pt x="3684884" y="3537222"/>
                  <a:pt x="3700990" y="3555066"/>
                </a:cubicBezTo>
                <a:cubicBezTo>
                  <a:pt x="3729848" y="3586786"/>
                  <a:pt x="3753670" y="3629080"/>
                  <a:pt x="3803335" y="3632054"/>
                </a:cubicBezTo>
                <a:cubicBezTo>
                  <a:pt x="3833535" y="3634035"/>
                  <a:pt x="3856689" y="3647255"/>
                  <a:pt x="3880513" y="3662453"/>
                </a:cubicBezTo>
                <a:cubicBezTo>
                  <a:pt x="3897626" y="3673360"/>
                  <a:pt x="3918095" y="3682610"/>
                  <a:pt x="3916083" y="3706069"/>
                </a:cubicBezTo>
                <a:cubicBezTo>
                  <a:pt x="3914069" y="3728539"/>
                  <a:pt x="3894273" y="3737791"/>
                  <a:pt x="3874137" y="3742416"/>
                </a:cubicBezTo>
                <a:cubicBezTo>
                  <a:pt x="3807024" y="3757285"/>
                  <a:pt x="3743942" y="3779093"/>
                  <a:pt x="3687901" y="3828987"/>
                </a:cubicBezTo>
                <a:cubicBezTo>
                  <a:pt x="3725150" y="3855422"/>
                  <a:pt x="3760718" y="3874586"/>
                  <a:pt x="3788234" y="3901352"/>
                </a:cubicBezTo>
                <a:cubicBezTo>
                  <a:pt x="3854674" y="3966112"/>
                  <a:pt x="3291941" y="4169986"/>
                  <a:pt x="3263755" y="4242681"/>
                </a:cubicBezTo>
                <a:cubicBezTo>
                  <a:pt x="3255030" y="4265149"/>
                  <a:pt x="3225166" y="4288278"/>
                  <a:pt x="3200332" y="4294887"/>
                </a:cubicBezTo>
                <a:cubicBezTo>
                  <a:pt x="3083895" y="4325948"/>
                  <a:pt x="2982893" y="4395668"/>
                  <a:pt x="2863768" y="4421442"/>
                </a:cubicBezTo>
                <a:cubicBezTo>
                  <a:pt x="2751355" y="4445892"/>
                  <a:pt x="2640621" y="4478605"/>
                  <a:pt x="2517472" y="4510985"/>
                </a:cubicBezTo>
                <a:cubicBezTo>
                  <a:pt x="2555222" y="4551627"/>
                  <a:pt x="2607569" y="4569553"/>
                  <a:pt x="2654380" y="4591980"/>
                </a:cubicBezTo>
                <a:lnTo>
                  <a:pt x="2667892" y="4600575"/>
                </a:lnTo>
                <a:lnTo>
                  <a:pt x="0" y="4600575"/>
                </a:lnTo>
                <a:lnTo>
                  <a:pt x="0" y="144733"/>
                </a:lnTo>
                <a:lnTo>
                  <a:pt x="121106" y="102309"/>
                </a:lnTo>
                <a:cubicBezTo>
                  <a:pt x="290510" y="47726"/>
                  <a:pt x="463596" y="8200"/>
                  <a:pt x="644044" y="1014"/>
                </a:cubicBezTo>
                <a:cubicBezTo>
                  <a:pt x="656459" y="538"/>
                  <a:pt x="674830" y="121"/>
                  <a:pt x="698533" y="23"/>
                </a:cubicBezTo>
                <a:close/>
              </a:path>
            </a:pathLst>
          </a:custGeom>
          <a:noFill/>
        </p:spPr>
      </p:pic>
      <p:pic>
        <p:nvPicPr>
          <p:cNvPr id="4" name="Google Shape;224;p15">
            <a:extLst>
              <a:ext uri="{FF2B5EF4-FFF2-40B4-BE49-F238E27FC236}">
                <a16:creationId xmlns:a16="http://schemas.microsoft.com/office/drawing/2014/main" id="{4833F757-5210-436D-BFFC-F23D3F0490EA}"/>
              </a:ext>
            </a:extLst>
          </p:cNvPr>
          <p:cNvPicPr preferRelativeResize="0"/>
          <p:nvPr/>
        </p:nvPicPr>
        <p:blipFill rotWithShape="1">
          <a:blip r:embed="rId3"/>
          <a:srcRect l="13425" r="22075" b="3"/>
          <a:stretch/>
        </p:blipFill>
        <p:spPr>
          <a:xfrm>
            <a:off x="5866908" y="110961"/>
            <a:ext cx="2820561" cy="2918863"/>
          </a:xfrm>
          <a:custGeom>
            <a:avLst/>
            <a:gdLst/>
            <a:ahLst/>
            <a:cxnLst/>
            <a:rect l="l" t="t" r="r" b="b"/>
            <a:pathLst>
              <a:path w="3359190" h="3476265">
                <a:moveTo>
                  <a:pt x="450539" y="15"/>
                </a:moveTo>
                <a:cubicBezTo>
                  <a:pt x="458434" y="271"/>
                  <a:pt x="466600" y="3856"/>
                  <a:pt x="473999" y="4995"/>
                </a:cubicBezTo>
                <a:cubicBezTo>
                  <a:pt x="637327" y="30493"/>
                  <a:pt x="800653" y="58040"/>
                  <a:pt x="964158" y="82398"/>
                </a:cubicBezTo>
                <a:cubicBezTo>
                  <a:pt x="1117018" y="105163"/>
                  <a:pt x="1270959" y="110398"/>
                  <a:pt x="1424540" y="122237"/>
                </a:cubicBezTo>
                <a:cubicBezTo>
                  <a:pt x="1610425" y="136579"/>
                  <a:pt x="1795950" y="156841"/>
                  <a:pt x="1980752" y="188711"/>
                </a:cubicBezTo>
                <a:cubicBezTo>
                  <a:pt x="2109067" y="211022"/>
                  <a:pt x="2238645" y="226502"/>
                  <a:pt x="2368766" y="208745"/>
                </a:cubicBezTo>
                <a:cubicBezTo>
                  <a:pt x="2375261" y="207834"/>
                  <a:pt x="2382661" y="204876"/>
                  <a:pt x="2388075" y="207834"/>
                </a:cubicBezTo>
                <a:cubicBezTo>
                  <a:pt x="2451242" y="241073"/>
                  <a:pt x="2520180" y="217168"/>
                  <a:pt x="2585691" y="238113"/>
                </a:cubicBezTo>
                <a:cubicBezTo>
                  <a:pt x="2568908" y="318930"/>
                  <a:pt x="2496899" y="312327"/>
                  <a:pt x="2456294" y="368331"/>
                </a:cubicBezTo>
                <a:cubicBezTo>
                  <a:pt x="2522527" y="390639"/>
                  <a:pt x="2582081" y="413178"/>
                  <a:pt x="2642540" y="430023"/>
                </a:cubicBezTo>
                <a:cubicBezTo>
                  <a:pt x="2706608" y="447780"/>
                  <a:pt x="2760929" y="495816"/>
                  <a:pt x="2823551" y="517215"/>
                </a:cubicBezTo>
                <a:cubicBezTo>
                  <a:pt x="2836907" y="521769"/>
                  <a:pt x="2852969" y="537704"/>
                  <a:pt x="2857661" y="553184"/>
                </a:cubicBezTo>
                <a:cubicBezTo>
                  <a:pt x="2872820" y="603269"/>
                  <a:pt x="3175470" y="743732"/>
                  <a:pt x="3139737" y="788350"/>
                </a:cubicBezTo>
                <a:cubicBezTo>
                  <a:pt x="3124939" y="806790"/>
                  <a:pt x="3105809" y="819994"/>
                  <a:pt x="3085776" y="838207"/>
                </a:cubicBezTo>
                <a:cubicBezTo>
                  <a:pt x="3115916" y="872582"/>
                  <a:pt x="3149843" y="887608"/>
                  <a:pt x="3185938" y="897851"/>
                </a:cubicBezTo>
                <a:cubicBezTo>
                  <a:pt x="3196767" y="901039"/>
                  <a:pt x="3207414" y="907413"/>
                  <a:pt x="3208497" y="922894"/>
                </a:cubicBezTo>
                <a:cubicBezTo>
                  <a:pt x="3209580" y="939056"/>
                  <a:pt x="3198571" y="945429"/>
                  <a:pt x="3189367" y="952944"/>
                </a:cubicBezTo>
                <a:cubicBezTo>
                  <a:pt x="3176554" y="963415"/>
                  <a:pt x="3164101" y="972523"/>
                  <a:pt x="3147859" y="973888"/>
                </a:cubicBezTo>
                <a:cubicBezTo>
                  <a:pt x="3121148" y="975937"/>
                  <a:pt x="3108336" y="1005076"/>
                  <a:pt x="3092816" y="1026930"/>
                </a:cubicBezTo>
                <a:cubicBezTo>
                  <a:pt x="3084153" y="1039224"/>
                  <a:pt x="3079821" y="1064037"/>
                  <a:pt x="3094980" y="1068363"/>
                </a:cubicBezTo>
                <a:cubicBezTo>
                  <a:pt x="3131436" y="1078836"/>
                  <a:pt x="3128548" y="1109114"/>
                  <a:pt x="3127647" y="1143489"/>
                </a:cubicBezTo>
                <a:cubicBezTo>
                  <a:pt x="3126383" y="1186061"/>
                  <a:pt x="3104906" y="1205638"/>
                  <a:pt x="3078557" y="1222030"/>
                </a:cubicBezTo>
                <a:cubicBezTo>
                  <a:pt x="3069534" y="1227720"/>
                  <a:pt x="3056721" y="1227493"/>
                  <a:pt x="3053292" y="1245250"/>
                </a:cubicBezTo>
                <a:cubicBezTo>
                  <a:pt x="3068090" y="1262097"/>
                  <a:pt x="3086137" y="1248439"/>
                  <a:pt x="3102020" y="1253218"/>
                </a:cubicBezTo>
                <a:cubicBezTo>
                  <a:pt x="3115193" y="1257088"/>
                  <a:pt x="3137031" y="1255040"/>
                  <a:pt x="3118983" y="1286000"/>
                </a:cubicBezTo>
                <a:cubicBezTo>
                  <a:pt x="3113749" y="1294878"/>
                  <a:pt x="3119885" y="1301709"/>
                  <a:pt x="3126564" y="1302392"/>
                </a:cubicBezTo>
                <a:cubicBezTo>
                  <a:pt x="3179982" y="1309448"/>
                  <a:pt x="3155438" y="1372054"/>
                  <a:pt x="3172584" y="1405063"/>
                </a:cubicBezTo>
                <a:cubicBezTo>
                  <a:pt x="3177275" y="1414169"/>
                  <a:pt x="3172222" y="1429877"/>
                  <a:pt x="3164822" y="1433747"/>
                </a:cubicBezTo>
                <a:cubicBezTo>
                  <a:pt x="3117539" y="1459245"/>
                  <a:pt x="3111043" y="1520028"/>
                  <a:pt x="3088122" y="1572389"/>
                </a:cubicBezTo>
                <a:cubicBezTo>
                  <a:pt x="3113028" y="1593104"/>
                  <a:pt x="3142805" y="1597657"/>
                  <a:pt x="3169695" y="1611089"/>
                </a:cubicBezTo>
                <a:cubicBezTo>
                  <a:pt x="3197669" y="1625204"/>
                  <a:pt x="3197669" y="1635676"/>
                  <a:pt x="3174569" y="1676653"/>
                </a:cubicBezTo>
                <a:cubicBezTo>
                  <a:pt x="3234665" y="1685532"/>
                  <a:pt x="3234665" y="1685532"/>
                  <a:pt x="3216077" y="1749957"/>
                </a:cubicBezTo>
                <a:cubicBezTo>
                  <a:pt x="3266430" y="1755877"/>
                  <a:pt x="3299635" y="1786382"/>
                  <a:pt x="3307395" y="1853085"/>
                </a:cubicBezTo>
                <a:cubicBezTo>
                  <a:pt x="3311185" y="1885411"/>
                  <a:pt x="3333924" y="1900663"/>
                  <a:pt x="3359190" y="1922291"/>
                </a:cubicBezTo>
                <a:cubicBezTo>
                  <a:pt x="3327789" y="1943236"/>
                  <a:pt x="3306492" y="1986945"/>
                  <a:pt x="3269857" y="1940730"/>
                </a:cubicBezTo>
                <a:cubicBezTo>
                  <a:pt x="3256503" y="1923885"/>
                  <a:pt x="3257764" y="1945284"/>
                  <a:pt x="3255961" y="1951430"/>
                </a:cubicBezTo>
                <a:cubicBezTo>
                  <a:pt x="3251630" y="1966455"/>
                  <a:pt x="3260653" y="1976472"/>
                  <a:pt x="3266609" y="1987854"/>
                </a:cubicBezTo>
                <a:cubicBezTo>
                  <a:pt x="3272384" y="1999237"/>
                  <a:pt x="3279243" y="2011302"/>
                  <a:pt x="3280866" y="2024054"/>
                </a:cubicBezTo>
                <a:cubicBezTo>
                  <a:pt x="3281948" y="2032931"/>
                  <a:pt x="3276715" y="2045905"/>
                  <a:pt x="3270940" y="2052509"/>
                </a:cubicBezTo>
                <a:cubicBezTo>
                  <a:pt x="3240620" y="2087340"/>
                  <a:pt x="3258667" y="2165652"/>
                  <a:pt x="3201277" y="2175670"/>
                </a:cubicBezTo>
                <a:cubicBezTo>
                  <a:pt x="3175470" y="2180221"/>
                  <a:pt x="3163018" y="2208906"/>
                  <a:pt x="3144069" y="2224614"/>
                </a:cubicBezTo>
                <a:cubicBezTo>
                  <a:pt x="3078197" y="2279478"/>
                  <a:pt x="3034161" y="2350051"/>
                  <a:pt x="3013769" y="2447031"/>
                </a:cubicBezTo>
                <a:cubicBezTo>
                  <a:pt x="3008175" y="2473894"/>
                  <a:pt x="2986698" y="2495522"/>
                  <a:pt x="2972802" y="2519197"/>
                </a:cubicBezTo>
                <a:cubicBezTo>
                  <a:pt x="2979480" y="2536499"/>
                  <a:pt x="3015935" y="2499164"/>
                  <a:pt x="3003121" y="2544694"/>
                </a:cubicBezTo>
                <a:cubicBezTo>
                  <a:pt x="2993376" y="2578843"/>
                  <a:pt x="2968470" y="2600014"/>
                  <a:pt x="2945008" y="2620276"/>
                </a:cubicBezTo>
                <a:cubicBezTo>
                  <a:pt x="2918299" y="2643268"/>
                  <a:pt x="2888702" y="2661708"/>
                  <a:pt x="2876610" y="2704279"/>
                </a:cubicBezTo>
                <a:cubicBezTo>
                  <a:pt x="2874083" y="2713386"/>
                  <a:pt x="2865963" y="2722947"/>
                  <a:pt x="2858744" y="2726591"/>
                </a:cubicBezTo>
                <a:cubicBezTo>
                  <a:pt x="2482281" y="3475797"/>
                  <a:pt x="1555563" y="3480805"/>
                  <a:pt x="1448724" y="3475568"/>
                </a:cubicBezTo>
                <a:cubicBezTo>
                  <a:pt x="1319326" y="3468966"/>
                  <a:pt x="1196966" y="3422753"/>
                  <a:pt x="1076954" y="3365156"/>
                </a:cubicBezTo>
                <a:cubicBezTo>
                  <a:pt x="1026241" y="3340797"/>
                  <a:pt x="979138" y="3306195"/>
                  <a:pt x="929868" y="3279332"/>
                </a:cubicBezTo>
                <a:cubicBezTo>
                  <a:pt x="861832" y="3242223"/>
                  <a:pt x="809315" y="3171424"/>
                  <a:pt x="741457" y="3141601"/>
                </a:cubicBezTo>
                <a:cubicBezTo>
                  <a:pt x="671616" y="3110867"/>
                  <a:pt x="611879" y="3054638"/>
                  <a:pt x="540052" y="3030734"/>
                </a:cubicBezTo>
                <a:cubicBezTo>
                  <a:pt x="502153" y="3017985"/>
                  <a:pt x="465517" y="2994993"/>
                  <a:pt x="471471" y="2929200"/>
                </a:cubicBezTo>
                <a:cubicBezTo>
                  <a:pt x="473096" y="2910532"/>
                  <a:pt x="463171" y="2895282"/>
                  <a:pt x="447469" y="2900745"/>
                </a:cubicBezTo>
                <a:cubicBezTo>
                  <a:pt x="417513" y="2910989"/>
                  <a:pt x="403977" y="2883898"/>
                  <a:pt x="387373" y="2863636"/>
                </a:cubicBezTo>
                <a:cubicBezTo>
                  <a:pt x="357776" y="2827667"/>
                  <a:pt x="329623" y="2789422"/>
                  <a:pt x="282519" y="2783503"/>
                </a:cubicBezTo>
                <a:cubicBezTo>
                  <a:pt x="291543" y="2755272"/>
                  <a:pt x="306883" y="2759371"/>
                  <a:pt x="320959" y="2765290"/>
                </a:cubicBezTo>
                <a:cubicBezTo>
                  <a:pt x="357956" y="2780772"/>
                  <a:pt x="394592" y="2798300"/>
                  <a:pt x="431588" y="2813781"/>
                </a:cubicBezTo>
                <a:cubicBezTo>
                  <a:pt x="455771" y="2823799"/>
                  <a:pt x="479775" y="2837912"/>
                  <a:pt x="512079" y="2826755"/>
                </a:cubicBezTo>
                <a:cubicBezTo>
                  <a:pt x="484286" y="2769843"/>
                  <a:pt x="437003" y="2759598"/>
                  <a:pt x="398743" y="2742071"/>
                </a:cubicBezTo>
                <a:cubicBezTo>
                  <a:pt x="350919" y="2719988"/>
                  <a:pt x="322765" y="2678326"/>
                  <a:pt x="289016" y="2631885"/>
                </a:cubicBezTo>
                <a:cubicBezTo>
                  <a:pt x="324209" y="2620730"/>
                  <a:pt x="346045" y="2654879"/>
                  <a:pt x="373657" y="2653056"/>
                </a:cubicBezTo>
                <a:cubicBezTo>
                  <a:pt x="375101" y="2647140"/>
                  <a:pt x="377627" y="2638488"/>
                  <a:pt x="377267" y="2638259"/>
                </a:cubicBezTo>
                <a:cubicBezTo>
                  <a:pt x="332149" y="2612763"/>
                  <a:pt x="311034" y="2564956"/>
                  <a:pt x="303995" y="2507131"/>
                </a:cubicBezTo>
                <a:cubicBezTo>
                  <a:pt x="300386" y="2477310"/>
                  <a:pt x="283963" y="2467976"/>
                  <a:pt x="267720" y="2454316"/>
                </a:cubicBezTo>
                <a:cubicBezTo>
                  <a:pt x="211053" y="2405826"/>
                  <a:pt x="151137" y="2361890"/>
                  <a:pt x="104574" y="2295188"/>
                </a:cubicBezTo>
                <a:cubicBezTo>
                  <a:pt x="158355" y="2304066"/>
                  <a:pt x="201487" y="2347547"/>
                  <a:pt x="259420" y="2366215"/>
                </a:cubicBezTo>
                <a:cubicBezTo>
                  <a:pt x="213400" y="2292910"/>
                  <a:pt x="153843" y="2255803"/>
                  <a:pt x="99521" y="2211409"/>
                </a:cubicBezTo>
                <a:cubicBezTo>
                  <a:pt x="74797" y="2191149"/>
                  <a:pt x="51878" y="2165197"/>
                  <a:pt x="21920" y="2154269"/>
                </a:cubicBezTo>
                <a:cubicBezTo>
                  <a:pt x="11271" y="2150400"/>
                  <a:pt x="-6235" y="2142204"/>
                  <a:pt x="2248" y="2120577"/>
                </a:cubicBezTo>
                <a:cubicBezTo>
                  <a:pt x="9466" y="2102593"/>
                  <a:pt x="23723" y="2108055"/>
                  <a:pt x="36718" y="2113292"/>
                </a:cubicBezTo>
                <a:cubicBezTo>
                  <a:pt x="67939" y="2126269"/>
                  <a:pt x="100244" y="2126495"/>
                  <a:pt x="142474" y="2126269"/>
                </a:cubicBezTo>
                <a:cubicBezTo>
                  <a:pt x="107102" y="2066851"/>
                  <a:pt x="42311" y="2084608"/>
                  <a:pt x="11993" y="2022231"/>
                </a:cubicBezTo>
                <a:cubicBezTo>
                  <a:pt x="49892" y="2011302"/>
                  <a:pt x="79128" y="2033841"/>
                  <a:pt x="109809" y="2038166"/>
                </a:cubicBezTo>
                <a:cubicBezTo>
                  <a:pt x="137600" y="2042036"/>
                  <a:pt x="144459" y="2031565"/>
                  <a:pt x="137962" y="1997188"/>
                </a:cubicBezTo>
                <a:cubicBezTo>
                  <a:pt x="127856" y="1943690"/>
                  <a:pt x="143015" y="1916371"/>
                  <a:pt x="183441" y="1930941"/>
                </a:cubicBezTo>
                <a:cubicBezTo>
                  <a:pt x="220978" y="1944601"/>
                  <a:pt x="224948" y="1924568"/>
                  <a:pt x="214842" y="1894062"/>
                </a:cubicBezTo>
                <a:cubicBezTo>
                  <a:pt x="200405" y="1849671"/>
                  <a:pt x="216827" y="1815295"/>
                  <a:pt x="228017" y="1777960"/>
                </a:cubicBezTo>
                <a:cubicBezTo>
                  <a:pt x="245162" y="1721045"/>
                  <a:pt x="237944" y="1693272"/>
                  <a:pt x="200946" y="1650929"/>
                </a:cubicBezTo>
                <a:cubicBezTo>
                  <a:pt x="180193" y="1627251"/>
                  <a:pt x="157815" y="1607219"/>
                  <a:pt x="127675" y="1586731"/>
                </a:cubicBezTo>
                <a:cubicBezTo>
                  <a:pt x="197157" y="1575576"/>
                  <a:pt x="124246" y="1538013"/>
                  <a:pt x="148791" y="1514564"/>
                </a:cubicBezTo>
                <a:cubicBezTo>
                  <a:pt x="197878" y="1505003"/>
                  <a:pt x="237944" y="1579673"/>
                  <a:pt x="304718" y="1558274"/>
                </a:cubicBezTo>
                <a:cubicBezTo>
                  <a:pt x="222243" y="1493618"/>
                  <a:pt x="131104" y="1472448"/>
                  <a:pt x="71369" y="1386396"/>
                </a:cubicBezTo>
                <a:cubicBezTo>
                  <a:pt x="85084" y="1366817"/>
                  <a:pt x="98799" y="1385029"/>
                  <a:pt x="110530" y="1377745"/>
                </a:cubicBezTo>
                <a:cubicBezTo>
                  <a:pt x="110169" y="1373192"/>
                  <a:pt x="111073" y="1366361"/>
                  <a:pt x="108906" y="1364313"/>
                </a:cubicBezTo>
                <a:cubicBezTo>
                  <a:pt x="64330" y="1317416"/>
                  <a:pt x="63607" y="1316279"/>
                  <a:pt x="111433" y="1281675"/>
                </a:cubicBezTo>
                <a:cubicBezTo>
                  <a:pt x="128217" y="1269609"/>
                  <a:pt x="126772" y="1258909"/>
                  <a:pt x="117930" y="1243657"/>
                </a:cubicBezTo>
                <a:cubicBezTo>
                  <a:pt x="111612" y="1232957"/>
                  <a:pt x="104033" y="1223395"/>
                  <a:pt x="107643" y="1199947"/>
                </a:cubicBezTo>
                <a:cubicBezTo>
                  <a:pt x="133810" y="1229998"/>
                  <a:pt x="260321" y="1220208"/>
                  <a:pt x="282700" y="1217021"/>
                </a:cubicBezTo>
                <a:cubicBezTo>
                  <a:pt x="307786" y="1213607"/>
                  <a:pt x="332510" y="1199037"/>
                  <a:pt x="358858" y="1207003"/>
                </a:cubicBezTo>
                <a:cubicBezTo>
                  <a:pt x="379973" y="1213381"/>
                  <a:pt x="477788" y="1275073"/>
                  <a:pt x="491685" y="1204273"/>
                </a:cubicBezTo>
                <a:cubicBezTo>
                  <a:pt x="492408" y="1200857"/>
                  <a:pt x="531930" y="1208826"/>
                  <a:pt x="553226" y="1212696"/>
                </a:cubicBezTo>
                <a:cubicBezTo>
                  <a:pt x="571995" y="1215883"/>
                  <a:pt x="593110" y="1229998"/>
                  <a:pt x="605743" y="1201769"/>
                </a:cubicBezTo>
                <a:cubicBezTo>
                  <a:pt x="613143" y="1185150"/>
                  <a:pt x="582643" y="1153051"/>
                  <a:pt x="555391" y="1150320"/>
                </a:cubicBezTo>
                <a:cubicBezTo>
                  <a:pt x="531749" y="1147814"/>
                  <a:pt x="507025" y="1144172"/>
                  <a:pt x="484466" y="1151001"/>
                </a:cubicBezTo>
                <a:cubicBezTo>
                  <a:pt x="456674" y="1159198"/>
                  <a:pt x="441696" y="1145994"/>
                  <a:pt x="433934" y="1117538"/>
                </a:cubicBezTo>
                <a:cubicBezTo>
                  <a:pt x="425273" y="1086122"/>
                  <a:pt x="408668" y="1071550"/>
                  <a:pt x="385749" y="1056980"/>
                </a:cubicBezTo>
                <a:cubicBezTo>
                  <a:pt x="330163" y="1021696"/>
                  <a:pt x="276744" y="980946"/>
                  <a:pt x="215745" y="960456"/>
                </a:cubicBezTo>
                <a:cubicBezTo>
                  <a:pt x="203653" y="956358"/>
                  <a:pt x="190298" y="950894"/>
                  <a:pt x="184704" y="923805"/>
                </a:cubicBezTo>
                <a:cubicBezTo>
                  <a:pt x="349836" y="964326"/>
                  <a:pt x="500349" y="1069958"/>
                  <a:pt x="670713" y="1063811"/>
                </a:cubicBezTo>
                <a:cubicBezTo>
                  <a:pt x="624151" y="1030346"/>
                  <a:pt x="570192" y="1028524"/>
                  <a:pt x="520561" y="1005076"/>
                </a:cubicBezTo>
                <a:cubicBezTo>
                  <a:pt x="555753" y="987546"/>
                  <a:pt x="588779" y="1005759"/>
                  <a:pt x="622167" y="1015777"/>
                </a:cubicBezTo>
                <a:cubicBezTo>
                  <a:pt x="650140" y="1023970"/>
                  <a:pt x="675405" y="1025337"/>
                  <a:pt x="678473" y="976393"/>
                </a:cubicBezTo>
                <a:cubicBezTo>
                  <a:pt x="677389" y="973205"/>
                  <a:pt x="677570" y="969107"/>
                  <a:pt x="677751" y="965238"/>
                </a:cubicBezTo>
                <a:cubicBezTo>
                  <a:pt x="668365" y="944976"/>
                  <a:pt x="653749" y="934504"/>
                  <a:pt x="636423" y="928584"/>
                </a:cubicBezTo>
                <a:cubicBezTo>
                  <a:pt x="625955" y="924942"/>
                  <a:pt x="612060" y="919478"/>
                  <a:pt x="612239" y="904909"/>
                </a:cubicBezTo>
                <a:cubicBezTo>
                  <a:pt x="612781" y="850955"/>
                  <a:pt x="579394" y="835246"/>
                  <a:pt x="546007" y="819539"/>
                </a:cubicBezTo>
                <a:cubicBezTo>
                  <a:pt x="564596" y="792676"/>
                  <a:pt x="579213" y="812481"/>
                  <a:pt x="593290" y="810433"/>
                </a:cubicBezTo>
                <a:cubicBezTo>
                  <a:pt x="602495" y="809067"/>
                  <a:pt x="610796" y="806563"/>
                  <a:pt x="610796" y="792676"/>
                </a:cubicBezTo>
                <a:cubicBezTo>
                  <a:pt x="610977" y="781065"/>
                  <a:pt x="606645" y="767861"/>
                  <a:pt x="597622" y="767635"/>
                </a:cubicBezTo>
                <a:cubicBezTo>
                  <a:pt x="541135" y="765585"/>
                  <a:pt x="509913" y="690914"/>
                  <a:pt x="451260" y="690687"/>
                </a:cubicBezTo>
                <a:cubicBezTo>
                  <a:pt x="416248" y="690687"/>
                  <a:pt x="469488" y="648571"/>
                  <a:pt x="439891" y="631042"/>
                </a:cubicBezTo>
                <a:cubicBezTo>
                  <a:pt x="433393" y="627171"/>
                  <a:pt x="456855" y="621254"/>
                  <a:pt x="467323" y="622164"/>
                </a:cubicBezTo>
                <a:cubicBezTo>
                  <a:pt x="477609" y="623074"/>
                  <a:pt x="486813" y="634229"/>
                  <a:pt x="499265" y="626261"/>
                </a:cubicBezTo>
                <a:cubicBezTo>
                  <a:pt x="506123" y="597806"/>
                  <a:pt x="488438" y="587332"/>
                  <a:pt x="473818" y="579365"/>
                </a:cubicBezTo>
                <a:cubicBezTo>
                  <a:pt x="440070" y="560925"/>
                  <a:pt x="407224" y="538615"/>
                  <a:pt x="370228" y="532013"/>
                </a:cubicBezTo>
                <a:cubicBezTo>
                  <a:pt x="357055" y="529737"/>
                  <a:pt x="389177" y="499231"/>
                  <a:pt x="395494" y="488532"/>
                </a:cubicBezTo>
                <a:cubicBezTo>
                  <a:pt x="376883" y="474474"/>
                  <a:pt x="357801" y="462263"/>
                  <a:pt x="338331" y="451478"/>
                </a:cubicBezTo>
                <a:lnTo>
                  <a:pt x="331729" y="448316"/>
                </a:lnTo>
                <a:lnTo>
                  <a:pt x="333477" y="428106"/>
                </a:lnTo>
                <a:cubicBezTo>
                  <a:pt x="333477" y="428106"/>
                  <a:pt x="322127" y="376930"/>
                  <a:pt x="314427" y="351906"/>
                </a:cubicBezTo>
                <a:lnTo>
                  <a:pt x="296726" y="307655"/>
                </a:lnTo>
                <a:lnTo>
                  <a:pt x="312139" y="309596"/>
                </a:lnTo>
                <a:cubicBezTo>
                  <a:pt x="327682" y="313807"/>
                  <a:pt x="343879" y="321889"/>
                  <a:pt x="357956" y="329174"/>
                </a:cubicBezTo>
                <a:cubicBezTo>
                  <a:pt x="381237" y="341238"/>
                  <a:pt x="403435" y="344425"/>
                  <a:pt x="434297" y="329174"/>
                </a:cubicBezTo>
                <a:cubicBezTo>
                  <a:pt x="406324" y="319841"/>
                  <a:pt x="384846" y="311645"/>
                  <a:pt x="362829" y="305953"/>
                </a:cubicBezTo>
                <a:cubicBezTo>
                  <a:pt x="345323" y="301400"/>
                  <a:pt x="387012" y="282960"/>
                  <a:pt x="408307" y="285237"/>
                </a:cubicBezTo>
                <a:cubicBezTo>
                  <a:pt x="438085" y="288423"/>
                  <a:pt x="421302" y="276586"/>
                  <a:pt x="416248" y="260195"/>
                </a:cubicBezTo>
                <a:cubicBezTo>
                  <a:pt x="410835" y="242665"/>
                  <a:pt x="426897" y="237203"/>
                  <a:pt x="437003" y="240844"/>
                </a:cubicBezTo>
                <a:cubicBezTo>
                  <a:pt x="475803" y="255187"/>
                  <a:pt x="514425" y="229917"/>
                  <a:pt x="554491" y="250407"/>
                </a:cubicBezTo>
                <a:cubicBezTo>
                  <a:pt x="544384" y="199867"/>
                  <a:pt x="522546" y="177784"/>
                  <a:pt x="476887" y="170726"/>
                </a:cubicBezTo>
                <a:cubicBezTo>
                  <a:pt x="459741" y="167996"/>
                  <a:pt x="441876" y="172093"/>
                  <a:pt x="427076" y="157522"/>
                </a:cubicBezTo>
                <a:cubicBezTo>
                  <a:pt x="418594" y="149101"/>
                  <a:pt x="409030" y="139084"/>
                  <a:pt x="415707" y="123603"/>
                </a:cubicBezTo>
                <a:cubicBezTo>
                  <a:pt x="420400" y="112674"/>
                  <a:pt x="430506" y="112674"/>
                  <a:pt x="438808" y="116318"/>
                </a:cubicBezTo>
                <a:cubicBezTo>
                  <a:pt x="475984" y="132483"/>
                  <a:pt x="514786" y="138400"/>
                  <a:pt x="553586" y="144320"/>
                </a:cubicBezTo>
                <a:cubicBezTo>
                  <a:pt x="559543" y="145230"/>
                  <a:pt x="566220" y="148191"/>
                  <a:pt x="572898" y="133164"/>
                </a:cubicBezTo>
                <a:cubicBezTo>
                  <a:pt x="500349" y="108805"/>
                  <a:pt x="431408" y="74202"/>
                  <a:pt x="356874" y="60770"/>
                </a:cubicBezTo>
                <a:cubicBezTo>
                  <a:pt x="357956" y="54397"/>
                  <a:pt x="359038" y="48022"/>
                  <a:pt x="360122" y="41649"/>
                </a:cubicBezTo>
                <a:cubicBezTo>
                  <a:pt x="418413" y="50753"/>
                  <a:pt x="476707" y="59859"/>
                  <a:pt x="550338" y="71243"/>
                </a:cubicBezTo>
                <a:cubicBezTo>
                  <a:pt x="505041" y="35045"/>
                  <a:pt x="462269" y="47111"/>
                  <a:pt x="428701" y="15013"/>
                </a:cubicBezTo>
                <a:cubicBezTo>
                  <a:pt x="435018" y="2833"/>
                  <a:pt x="442643" y="-241"/>
                  <a:pt x="450539" y="15"/>
                </a:cubicBezTo>
                <a:close/>
              </a:path>
            </a:pathLst>
          </a:custGeom>
          <a:noFill/>
        </p:spPr>
      </p:pic>
      <p:pic>
        <p:nvPicPr>
          <p:cNvPr id="5" name="Google Shape;225;p15">
            <a:extLst>
              <a:ext uri="{FF2B5EF4-FFF2-40B4-BE49-F238E27FC236}">
                <a16:creationId xmlns:a16="http://schemas.microsoft.com/office/drawing/2014/main" id="{2BD71E38-EA07-45BA-815A-882647F22B7E}"/>
              </a:ext>
            </a:extLst>
          </p:cNvPr>
          <p:cNvPicPr preferRelativeResize="0"/>
          <p:nvPr/>
        </p:nvPicPr>
        <p:blipFill rotWithShape="1">
          <a:blip r:embed="rId4"/>
          <a:srcRect t="26581" r="-2" b="-2"/>
          <a:stretch/>
        </p:blipFill>
        <p:spPr>
          <a:xfrm>
            <a:off x="-1" y="0"/>
            <a:ext cx="5577219" cy="2733260"/>
          </a:xfrm>
          <a:custGeom>
            <a:avLst/>
            <a:gdLst/>
            <a:ahLst/>
            <a:cxnLst/>
            <a:rect l="l" t="t" r="r" b="b"/>
            <a:pathLst>
              <a:path w="4980517" h="2440831">
                <a:moveTo>
                  <a:pt x="287929" y="0"/>
                </a:moveTo>
                <a:lnTo>
                  <a:pt x="4817890" y="0"/>
                </a:lnTo>
                <a:lnTo>
                  <a:pt x="4816841" y="3177"/>
                </a:lnTo>
                <a:cubicBezTo>
                  <a:pt x="4816707" y="6109"/>
                  <a:pt x="4816908" y="9403"/>
                  <a:pt x="4816641" y="12038"/>
                </a:cubicBezTo>
                <a:cubicBezTo>
                  <a:pt x="4834033" y="20468"/>
                  <a:pt x="4854369" y="-611"/>
                  <a:pt x="4874703" y="22050"/>
                </a:cubicBezTo>
                <a:cubicBezTo>
                  <a:pt x="4786137" y="121645"/>
                  <a:pt x="4651010" y="146147"/>
                  <a:pt x="4528727" y="220979"/>
                </a:cubicBezTo>
                <a:cubicBezTo>
                  <a:pt x="4627731" y="245745"/>
                  <a:pt x="4687133" y="159323"/>
                  <a:pt x="4759914" y="170389"/>
                </a:cubicBezTo>
                <a:cubicBezTo>
                  <a:pt x="4796305" y="197528"/>
                  <a:pt x="4688204" y="241003"/>
                  <a:pt x="4791221" y="253914"/>
                </a:cubicBezTo>
                <a:cubicBezTo>
                  <a:pt x="4746534" y="277627"/>
                  <a:pt x="4713355" y="300811"/>
                  <a:pt x="4682585" y="328215"/>
                </a:cubicBezTo>
                <a:cubicBezTo>
                  <a:pt x="4627731" y="377223"/>
                  <a:pt x="4617028" y="409367"/>
                  <a:pt x="4642449" y="475239"/>
                </a:cubicBezTo>
                <a:cubicBezTo>
                  <a:pt x="4659039" y="518450"/>
                  <a:pt x="4683387" y="558237"/>
                  <a:pt x="4661983" y="609614"/>
                </a:cubicBezTo>
                <a:cubicBezTo>
                  <a:pt x="4646998" y="644922"/>
                  <a:pt x="4652885" y="668107"/>
                  <a:pt x="4708539" y="652298"/>
                </a:cubicBezTo>
                <a:cubicBezTo>
                  <a:pt x="4768476" y="635435"/>
                  <a:pt x="4790952" y="667053"/>
                  <a:pt x="4775969" y="728971"/>
                </a:cubicBezTo>
                <a:cubicBezTo>
                  <a:pt x="4766336" y="768758"/>
                  <a:pt x="4776506" y="780877"/>
                  <a:pt x="4817710" y="776398"/>
                </a:cubicBezTo>
                <a:cubicBezTo>
                  <a:pt x="4863199" y="771392"/>
                  <a:pt x="4906546" y="745306"/>
                  <a:pt x="4962737" y="757955"/>
                </a:cubicBezTo>
                <a:cubicBezTo>
                  <a:pt x="4917786" y="830149"/>
                  <a:pt x="4821724" y="809597"/>
                  <a:pt x="4769279" y="878367"/>
                </a:cubicBezTo>
                <a:cubicBezTo>
                  <a:pt x="4831892" y="878629"/>
                  <a:pt x="4879788" y="878367"/>
                  <a:pt x="4926079" y="863347"/>
                </a:cubicBezTo>
                <a:cubicBezTo>
                  <a:pt x="4945346" y="857286"/>
                  <a:pt x="4966484" y="850965"/>
                  <a:pt x="4977186" y="871779"/>
                </a:cubicBezTo>
                <a:cubicBezTo>
                  <a:pt x="4989762" y="896809"/>
                  <a:pt x="4963808" y="906295"/>
                  <a:pt x="4948019" y="910774"/>
                </a:cubicBezTo>
                <a:cubicBezTo>
                  <a:pt x="4903602" y="923421"/>
                  <a:pt x="4869621" y="953458"/>
                  <a:pt x="4832963" y="976907"/>
                </a:cubicBezTo>
                <a:cubicBezTo>
                  <a:pt x="4752423" y="1028288"/>
                  <a:pt x="4664121" y="1071235"/>
                  <a:pt x="4595889" y="1156077"/>
                </a:cubicBezTo>
                <a:cubicBezTo>
                  <a:pt x="4681783" y="1134471"/>
                  <a:pt x="4745733" y="1084147"/>
                  <a:pt x="4825471" y="1073871"/>
                </a:cubicBezTo>
                <a:cubicBezTo>
                  <a:pt x="4756436" y="1151071"/>
                  <a:pt x="4667600" y="1201922"/>
                  <a:pt x="4583583" y="1258044"/>
                </a:cubicBezTo>
                <a:cubicBezTo>
                  <a:pt x="4559500" y="1273853"/>
                  <a:pt x="4535151" y="1284656"/>
                  <a:pt x="4529799" y="1319171"/>
                </a:cubicBezTo>
                <a:cubicBezTo>
                  <a:pt x="4519362" y="1386097"/>
                  <a:pt x="4488056" y="1441427"/>
                  <a:pt x="4421163" y="1470936"/>
                </a:cubicBezTo>
                <a:cubicBezTo>
                  <a:pt x="4420628" y="1471202"/>
                  <a:pt x="4424373" y="1481215"/>
                  <a:pt x="4426515" y="1488062"/>
                </a:cubicBezTo>
                <a:cubicBezTo>
                  <a:pt x="4467453" y="1490172"/>
                  <a:pt x="4499829" y="1450649"/>
                  <a:pt x="4552008" y="1463559"/>
                </a:cubicBezTo>
                <a:cubicBezTo>
                  <a:pt x="4501970" y="1517309"/>
                  <a:pt x="4460227" y="1565528"/>
                  <a:pt x="4389321" y="1591086"/>
                </a:cubicBezTo>
                <a:cubicBezTo>
                  <a:pt x="4332594" y="1611373"/>
                  <a:pt x="4262490" y="1623230"/>
                  <a:pt x="4221282" y="1689099"/>
                </a:cubicBezTo>
                <a:cubicBezTo>
                  <a:pt x="4269178" y="1702012"/>
                  <a:pt x="4304768" y="1685677"/>
                  <a:pt x="4340623" y="1674082"/>
                </a:cubicBezTo>
                <a:cubicBezTo>
                  <a:pt x="4395475" y="1656165"/>
                  <a:pt x="4449794" y="1635878"/>
                  <a:pt x="4504647" y="1617960"/>
                </a:cubicBezTo>
                <a:cubicBezTo>
                  <a:pt x="4525518" y="1611110"/>
                  <a:pt x="4548262" y="1606365"/>
                  <a:pt x="4561640" y="1639039"/>
                </a:cubicBezTo>
                <a:cubicBezTo>
                  <a:pt x="4491801" y="1645890"/>
                  <a:pt x="4450060" y="1690154"/>
                  <a:pt x="4406179" y="1731784"/>
                </a:cubicBezTo>
                <a:cubicBezTo>
                  <a:pt x="4381561" y="1755234"/>
                  <a:pt x="4361492" y="1786589"/>
                  <a:pt x="4317076" y="1774733"/>
                </a:cubicBezTo>
                <a:cubicBezTo>
                  <a:pt x="4293796" y="1768410"/>
                  <a:pt x="4279080" y="1786061"/>
                  <a:pt x="4281490" y="1807667"/>
                </a:cubicBezTo>
                <a:cubicBezTo>
                  <a:pt x="4290317" y="1883815"/>
                  <a:pt x="4236000" y="1910425"/>
                  <a:pt x="4179809" y="1925180"/>
                </a:cubicBezTo>
                <a:cubicBezTo>
                  <a:pt x="4073313" y="1952846"/>
                  <a:pt x="3984744" y="2017925"/>
                  <a:pt x="3881194" y="2053496"/>
                </a:cubicBezTo>
                <a:cubicBezTo>
                  <a:pt x="3780584" y="2088012"/>
                  <a:pt x="3702720" y="2169955"/>
                  <a:pt x="3601845" y="2212904"/>
                </a:cubicBezTo>
                <a:cubicBezTo>
                  <a:pt x="3528795" y="2243995"/>
                  <a:pt x="3458958" y="2284043"/>
                  <a:pt x="3383767" y="2312235"/>
                </a:cubicBezTo>
                <a:cubicBezTo>
                  <a:pt x="3205831" y="2378897"/>
                  <a:pt x="3024414" y="2432384"/>
                  <a:pt x="2832561" y="2440024"/>
                </a:cubicBezTo>
                <a:cubicBezTo>
                  <a:pt x="2674156" y="2446085"/>
                  <a:pt x="1300154" y="2440289"/>
                  <a:pt x="741989" y="1573170"/>
                </a:cubicBezTo>
                <a:cubicBezTo>
                  <a:pt x="731286" y="1568953"/>
                  <a:pt x="719246" y="1557887"/>
                  <a:pt x="715500" y="1547347"/>
                </a:cubicBezTo>
                <a:cubicBezTo>
                  <a:pt x="697572" y="1498075"/>
                  <a:pt x="653689" y="1476733"/>
                  <a:pt x="614088" y="1450123"/>
                </a:cubicBezTo>
                <a:cubicBezTo>
                  <a:pt x="579303" y="1426672"/>
                  <a:pt x="542376" y="1402169"/>
                  <a:pt x="527927" y="1362645"/>
                </a:cubicBezTo>
                <a:cubicBezTo>
                  <a:pt x="508929" y="1309949"/>
                  <a:pt x="562979" y="1353160"/>
                  <a:pt x="572881" y="1333136"/>
                </a:cubicBezTo>
                <a:cubicBezTo>
                  <a:pt x="552277" y="1305735"/>
                  <a:pt x="520434" y="1280703"/>
                  <a:pt x="512140" y="1249612"/>
                </a:cubicBezTo>
                <a:cubicBezTo>
                  <a:pt x="481905" y="1137368"/>
                  <a:pt x="416616" y="1055689"/>
                  <a:pt x="318951" y="992190"/>
                </a:cubicBezTo>
                <a:cubicBezTo>
                  <a:pt x="290855" y="974010"/>
                  <a:pt x="272393" y="940811"/>
                  <a:pt x="234131" y="935543"/>
                </a:cubicBezTo>
                <a:cubicBezTo>
                  <a:pt x="149040" y="923949"/>
                  <a:pt x="175798" y="833311"/>
                  <a:pt x="130844" y="792998"/>
                </a:cubicBezTo>
                <a:cubicBezTo>
                  <a:pt x="122282" y="785355"/>
                  <a:pt x="114523" y="770339"/>
                  <a:pt x="116127" y="760064"/>
                </a:cubicBezTo>
                <a:cubicBezTo>
                  <a:pt x="118534" y="745306"/>
                  <a:pt x="128704" y="731343"/>
                  <a:pt x="137266" y="718168"/>
                </a:cubicBezTo>
                <a:cubicBezTo>
                  <a:pt x="146097" y="704995"/>
                  <a:pt x="159474" y="693400"/>
                  <a:pt x="153053" y="676011"/>
                </a:cubicBezTo>
                <a:cubicBezTo>
                  <a:pt x="150380" y="668898"/>
                  <a:pt x="152250" y="644130"/>
                  <a:pt x="132450" y="663627"/>
                </a:cubicBezTo>
                <a:cubicBezTo>
                  <a:pt x="78133" y="717115"/>
                  <a:pt x="46557" y="666528"/>
                  <a:pt x="0" y="642286"/>
                </a:cubicBezTo>
                <a:cubicBezTo>
                  <a:pt x="37460" y="617254"/>
                  <a:pt x="71175" y="599602"/>
                  <a:pt x="76795" y="562188"/>
                </a:cubicBezTo>
                <a:cubicBezTo>
                  <a:pt x="88300" y="484987"/>
                  <a:pt x="137532" y="449681"/>
                  <a:pt x="212187" y="442830"/>
                </a:cubicBezTo>
                <a:cubicBezTo>
                  <a:pt x="184627" y="368265"/>
                  <a:pt x="184627" y="368265"/>
                  <a:pt x="273730" y="357988"/>
                </a:cubicBezTo>
                <a:cubicBezTo>
                  <a:pt x="239480" y="310562"/>
                  <a:pt x="239480" y="298442"/>
                  <a:pt x="280956" y="282106"/>
                </a:cubicBezTo>
                <a:cubicBezTo>
                  <a:pt x="320824" y="266560"/>
                  <a:pt x="364973" y="261290"/>
                  <a:pt x="401900" y="237315"/>
                </a:cubicBezTo>
                <a:cubicBezTo>
                  <a:pt x="367917" y="176713"/>
                  <a:pt x="358285" y="106364"/>
                  <a:pt x="288180" y="76852"/>
                </a:cubicBezTo>
                <a:cubicBezTo>
                  <a:pt x="277209" y="72374"/>
                  <a:pt x="269717" y="54193"/>
                  <a:pt x="276673" y="43654"/>
                </a:cubicBezTo>
                <a:cubicBezTo>
                  <a:pt x="283028" y="34103"/>
                  <a:pt x="285520" y="22412"/>
                  <a:pt x="286921" y="10118"/>
                </a:cubicBezTo>
                <a:close/>
              </a:path>
            </a:pathLst>
          </a:custGeom>
          <a:noFill/>
        </p:spPr>
      </p:pic>
      <p:pic>
        <p:nvPicPr>
          <p:cNvPr id="3" name="Google Shape;223;p15">
            <a:extLst>
              <a:ext uri="{FF2B5EF4-FFF2-40B4-BE49-F238E27FC236}">
                <a16:creationId xmlns:a16="http://schemas.microsoft.com/office/drawing/2014/main" id="{0EAA7EAB-F587-4F9E-8304-42F246BD0AEB}"/>
              </a:ext>
            </a:extLst>
          </p:cNvPr>
          <p:cNvPicPr preferRelativeResize="0"/>
          <p:nvPr/>
        </p:nvPicPr>
        <p:blipFill rotWithShape="1">
          <a:blip r:embed="rId5"/>
          <a:srcRect l="3961" r="29491" b="1"/>
          <a:stretch/>
        </p:blipFill>
        <p:spPr>
          <a:xfrm>
            <a:off x="9092155" y="11"/>
            <a:ext cx="3099847" cy="3120876"/>
          </a:xfrm>
          <a:custGeom>
            <a:avLst/>
            <a:gdLst/>
            <a:ahLst/>
            <a:cxnLst/>
            <a:rect l="l" t="t" r="r" b="b"/>
            <a:pathLst>
              <a:path w="3635653" h="3660327">
                <a:moveTo>
                  <a:pt x="402121" y="0"/>
                </a:moveTo>
                <a:lnTo>
                  <a:pt x="3635653" y="0"/>
                </a:lnTo>
                <a:lnTo>
                  <a:pt x="3635653" y="3605403"/>
                </a:lnTo>
                <a:lnTo>
                  <a:pt x="3616543" y="3610878"/>
                </a:lnTo>
                <a:cubicBezTo>
                  <a:pt x="3510165" y="3637200"/>
                  <a:pt x="3401766" y="3654952"/>
                  <a:pt x="3290337" y="3659389"/>
                </a:cubicBezTo>
                <a:cubicBezTo>
                  <a:pt x="3106332" y="3666430"/>
                  <a:pt x="1510274" y="3659697"/>
                  <a:pt x="861903" y="2652440"/>
                </a:cubicBezTo>
                <a:cubicBezTo>
                  <a:pt x="849470" y="2647542"/>
                  <a:pt x="835485" y="2634687"/>
                  <a:pt x="831133" y="2622444"/>
                </a:cubicBezTo>
                <a:cubicBezTo>
                  <a:pt x="810307" y="2565210"/>
                  <a:pt x="759333" y="2540419"/>
                  <a:pt x="713332" y="2509507"/>
                </a:cubicBezTo>
                <a:cubicBezTo>
                  <a:pt x="672925" y="2482267"/>
                  <a:pt x="630030" y="2453803"/>
                  <a:pt x="613246" y="2407892"/>
                </a:cubicBezTo>
                <a:cubicBezTo>
                  <a:pt x="591178" y="2346680"/>
                  <a:pt x="653963" y="2396875"/>
                  <a:pt x="665465" y="2373614"/>
                </a:cubicBezTo>
                <a:cubicBezTo>
                  <a:pt x="641532" y="2341785"/>
                  <a:pt x="604543" y="2312707"/>
                  <a:pt x="594908" y="2276592"/>
                </a:cubicBezTo>
                <a:cubicBezTo>
                  <a:pt x="559787" y="2146208"/>
                  <a:pt x="483946" y="2051328"/>
                  <a:pt x="370497" y="1977567"/>
                </a:cubicBezTo>
                <a:cubicBezTo>
                  <a:pt x="337860" y="1956449"/>
                  <a:pt x="316415" y="1917884"/>
                  <a:pt x="271969" y="1911765"/>
                </a:cubicBezTo>
                <a:cubicBezTo>
                  <a:pt x="173127" y="1898297"/>
                  <a:pt x="204209" y="1793011"/>
                  <a:pt x="151990" y="1746183"/>
                </a:cubicBezTo>
                <a:cubicBezTo>
                  <a:pt x="142044" y="1737306"/>
                  <a:pt x="133031" y="1719862"/>
                  <a:pt x="134895" y="1707927"/>
                </a:cubicBezTo>
                <a:cubicBezTo>
                  <a:pt x="137691" y="1690784"/>
                  <a:pt x="149504" y="1674564"/>
                  <a:pt x="159450" y="1659260"/>
                </a:cubicBezTo>
                <a:cubicBezTo>
                  <a:pt x="169707" y="1643958"/>
                  <a:pt x="185247" y="1630489"/>
                  <a:pt x="177788" y="1610290"/>
                </a:cubicBezTo>
                <a:cubicBezTo>
                  <a:pt x="174683" y="1602027"/>
                  <a:pt x="176855" y="1573257"/>
                  <a:pt x="153855" y="1595904"/>
                </a:cubicBezTo>
                <a:cubicBezTo>
                  <a:pt x="90759" y="1658037"/>
                  <a:pt x="54081" y="1599274"/>
                  <a:pt x="0" y="1571114"/>
                </a:cubicBezTo>
                <a:cubicBezTo>
                  <a:pt x="43514" y="1542037"/>
                  <a:pt x="82677" y="1521532"/>
                  <a:pt x="89205" y="1478072"/>
                </a:cubicBezTo>
                <a:cubicBezTo>
                  <a:pt x="102570" y="1388394"/>
                  <a:pt x="159758" y="1347382"/>
                  <a:pt x="246479" y="1339424"/>
                </a:cubicBezTo>
                <a:cubicBezTo>
                  <a:pt x="214465" y="1252808"/>
                  <a:pt x="214465" y="1252808"/>
                  <a:pt x="317968" y="1240870"/>
                </a:cubicBezTo>
                <a:cubicBezTo>
                  <a:pt x="278183" y="1185780"/>
                  <a:pt x="278183" y="1171701"/>
                  <a:pt x="326361" y="1152725"/>
                </a:cubicBezTo>
                <a:cubicBezTo>
                  <a:pt x="372673" y="1134666"/>
                  <a:pt x="423957" y="1128545"/>
                  <a:pt x="466852" y="1100695"/>
                </a:cubicBezTo>
                <a:cubicBezTo>
                  <a:pt x="427377" y="1030299"/>
                  <a:pt x="416187" y="948581"/>
                  <a:pt x="334753" y="914300"/>
                </a:cubicBezTo>
                <a:cubicBezTo>
                  <a:pt x="322010" y="909097"/>
                  <a:pt x="313307" y="887979"/>
                  <a:pt x="321386" y="875737"/>
                </a:cubicBezTo>
                <a:cubicBezTo>
                  <a:pt x="350915" y="831359"/>
                  <a:pt x="308644" y="747189"/>
                  <a:pt x="400645" y="737702"/>
                </a:cubicBezTo>
                <a:cubicBezTo>
                  <a:pt x="412147" y="736784"/>
                  <a:pt x="422716" y="727601"/>
                  <a:pt x="413701" y="715664"/>
                </a:cubicBezTo>
                <a:cubicBezTo>
                  <a:pt x="382618" y="674041"/>
                  <a:pt x="420228" y="676794"/>
                  <a:pt x="442916" y="671592"/>
                </a:cubicBezTo>
                <a:cubicBezTo>
                  <a:pt x="470270" y="665166"/>
                  <a:pt x="501352" y="683528"/>
                  <a:pt x="526840" y="660880"/>
                </a:cubicBezTo>
                <a:cubicBezTo>
                  <a:pt x="520932" y="637006"/>
                  <a:pt x="498866" y="637312"/>
                  <a:pt x="483325" y="629661"/>
                </a:cubicBezTo>
                <a:cubicBezTo>
                  <a:pt x="437945" y="607624"/>
                  <a:pt x="400956" y="581304"/>
                  <a:pt x="398780" y="524068"/>
                </a:cubicBezTo>
                <a:cubicBezTo>
                  <a:pt x="397228" y="477853"/>
                  <a:pt x="392254" y="437148"/>
                  <a:pt x="455041" y="423067"/>
                </a:cubicBezTo>
                <a:cubicBezTo>
                  <a:pt x="481149" y="417251"/>
                  <a:pt x="473687" y="383892"/>
                  <a:pt x="458768" y="367363"/>
                </a:cubicBezTo>
                <a:cubicBezTo>
                  <a:pt x="432038" y="337982"/>
                  <a:pt x="409972" y="298806"/>
                  <a:pt x="363968" y="296052"/>
                </a:cubicBezTo>
                <a:cubicBezTo>
                  <a:pt x="335995" y="294216"/>
                  <a:pt x="314548" y="281971"/>
                  <a:pt x="292481" y="267894"/>
                </a:cubicBezTo>
                <a:cubicBezTo>
                  <a:pt x="276630" y="257791"/>
                  <a:pt x="257670" y="249223"/>
                  <a:pt x="259533" y="227493"/>
                </a:cubicBezTo>
                <a:cubicBezTo>
                  <a:pt x="261399" y="206680"/>
                  <a:pt x="279736" y="198111"/>
                  <a:pt x="298387" y="193826"/>
                </a:cubicBezTo>
                <a:cubicBezTo>
                  <a:pt x="360552" y="180054"/>
                  <a:pt x="418983" y="159853"/>
                  <a:pt x="470893" y="113638"/>
                </a:cubicBezTo>
                <a:cubicBezTo>
                  <a:pt x="436390" y="89152"/>
                  <a:pt x="403444" y="71400"/>
                  <a:pt x="377957" y="46608"/>
                </a:cubicBezTo>
                <a:cubicBezTo>
                  <a:pt x="370264" y="39110"/>
                  <a:pt x="371678" y="29598"/>
                  <a:pt x="380092" y="18562"/>
                </a:cubicBezTo>
                <a:close/>
              </a:path>
            </a:pathLst>
          </a:custGeom>
          <a:noFill/>
        </p:spPr>
      </p:pic>
      <p:sp>
        <p:nvSpPr>
          <p:cNvPr id="6" name="Google Shape;226;p15">
            <a:extLst>
              <a:ext uri="{FF2B5EF4-FFF2-40B4-BE49-F238E27FC236}">
                <a16:creationId xmlns:a16="http://schemas.microsoft.com/office/drawing/2014/main" id="{27AAF51D-E74A-426D-8039-220AA0D0EB87}"/>
              </a:ext>
            </a:extLst>
          </p:cNvPr>
          <p:cNvSpPr txBox="1">
            <a:spLocks/>
          </p:cNvSpPr>
          <p:nvPr/>
        </p:nvSpPr>
        <p:spPr>
          <a:xfrm>
            <a:off x="3762252" y="2844220"/>
            <a:ext cx="8015619" cy="3902819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715963" algn="just">
              <a:lnSpc>
                <a:spcPct val="150000"/>
              </a:lnSpc>
              <a:buNone/>
            </a:pPr>
            <a:r>
              <a:rPr lang="en-US" sz="2000" dirty="0">
                <a:latin typeface="Georgia" panose="02040502050405020303" pitchFamily="18" charset="0"/>
              </a:rPr>
              <a:t>De </a:t>
            </a:r>
            <a:r>
              <a:rPr lang="en-US" sz="2000" dirty="0" err="1">
                <a:latin typeface="Georgia" panose="02040502050405020303" pitchFamily="18" charset="0"/>
              </a:rPr>
              <a:t>fapt</a:t>
            </a:r>
            <a:r>
              <a:rPr lang="en-US" sz="2000" dirty="0">
                <a:latin typeface="Georgia" panose="02040502050405020303" pitchFamily="18" charset="0"/>
              </a:rPr>
              <a:t>, </a:t>
            </a:r>
            <a:r>
              <a:rPr lang="en-US" sz="2000" dirty="0" err="1">
                <a:latin typeface="Georgia" panose="02040502050405020303" pitchFamily="18" charset="0"/>
              </a:rPr>
              <a:t>întregul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proces</a:t>
            </a:r>
            <a:r>
              <a:rPr lang="en-US" sz="2000" dirty="0">
                <a:latin typeface="Georgia" panose="02040502050405020303" pitchFamily="18" charset="0"/>
              </a:rPr>
              <a:t> al </a:t>
            </a:r>
            <a:r>
              <a:rPr lang="en-US" sz="2000" dirty="0" err="1">
                <a:latin typeface="Georgia" panose="02040502050405020303" pitchFamily="18" charset="0"/>
              </a:rPr>
              <a:t>sinodului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își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propune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să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promoveze</a:t>
            </a:r>
            <a:r>
              <a:rPr lang="en-US" sz="2000" dirty="0">
                <a:latin typeface="Georgia" panose="02040502050405020303" pitchFamily="18" charset="0"/>
              </a:rPr>
              <a:t> ca </a:t>
            </a:r>
            <a:r>
              <a:rPr lang="en-US" sz="2000" dirty="0" err="1">
                <a:latin typeface="Georgia" panose="02040502050405020303" pitchFamily="18" charset="0"/>
              </a:rPr>
              <a:t>experiența</a:t>
            </a:r>
            <a:r>
              <a:rPr lang="en-US" sz="2000" dirty="0">
                <a:latin typeface="Georgia" panose="02040502050405020303" pitchFamily="18" charset="0"/>
              </a:rPr>
              <a:t> de </a:t>
            </a:r>
            <a:r>
              <a:rPr lang="en-US" sz="2000" dirty="0" err="1">
                <a:latin typeface="Georgia" panose="02040502050405020303" pitchFamily="18" charset="0"/>
              </a:rPr>
              <a:t>discriminare</a:t>
            </a:r>
            <a:r>
              <a:rPr lang="en-US" sz="2000" dirty="0">
                <a:latin typeface="Georgia" panose="02040502050405020303" pitchFamily="18" charset="0"/>
              </a:rPr>
              <a:t>, </a:t>
            </a:r>
            <a:r>
              <a:rPr lang="en-US" sz="2000" dirty="0" err="1">
                <a:latin typeface="Georgia" panose="02040502050405020303" pitchFamily="18" charset="0"/>
              </a:rPr>
              <a:t>participare</a:t>
            </a:r>
            <a:r>
              <a:rPr lang="en-US" sz="2000" dirty="0">
                <a:latin typeface="Georgia" panose="02040502050405020303" pitchFamily="18" charset="0"/>
              </a:rPr>
              <a:t>, </a:t>
            </a:r>
            <a:r>
              <a:rPr lang="en-US" sz="2000" dirty="0" err="1">
                <a:latin typeface="Georgia" panose="02040502050405020303" pitchFamily="18" charset="0"/>
              </a:rPr>
              <a:t>prin</a:t>
            </a:r>
            <a:r>
              <a:rPr lang="en-US" sz="2000" dirty="0">
                <a:latin typeface="Georgia" panose="02040502050405020303" pitchFamily="18" charset="0"/>
              </a:rPr>
              <a:t> care </a:t>
            </a:r>
            <a:r>
              <a:rPr lang="en-US" sz="2000" dirty="0" err="1">
                <a:latin typeface="Georgia" panose="02040502050405020303" pitchFamily="18" charset="0"/>
              </a:rPr>
              <a:t>diversitatea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darurilor</a:t>
            </a:r>
            <a:r>
              <a:rPr lang="en-US" sz="2000" dirty="0">
                <a:latin typeface="Georgia" panose="02040502050405020303" pitchFamily="18" charset="0"/>
              </a:rPr>
              <a:t> se </a:t>
            </a:r>
            <a:r>
              <a:rPr lang="en-US" sz="2000" dirty="0" err="1">
                <a:latin typeface="Georgia" panose="02040502050405020303" pitchFamily="18" charset="0"/>
              </a:rPr>
              <a:t>unește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pentru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misiunea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Bisericii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în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lume</a:t>
            </a:r>
            <a:r>
              <a:rPr lang="en-US" sz="2000" dirty="0">
                <a:latin typeface="Georgia" panose="02040502050405020303" pitchFamily="18" charset="0"/>
              </a:rPr>
              <a:t>... </a:t>
            </a:r>
            <a:r>
              <a:rPr lang="en-US" sz="2000" dirty="0" err="1">
                <a:latin typeface="Georgia" panose="02040502050405020303" pitchFamily="18" charset="0"/>
              </a:rPr>
              <a:t>să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visăm</a:t>
            </a:r>
            <a:r>
              <a:rPr lang="en-US" sz="2000" dirty="0">
                <a:latin typeface="Georgia" panose="02040502050405020303" pitchFamily="18" charset="0"/>
              </a:rPr>
              <a:t> la </a:t>
            </a:r>
            <a:r>
              <a:rPr lang="en-US" sz="2000" dirty="0" err="1">
                <a:latin typeface="Georgia" panose="02040502050405020303" pitchFamily="18" charset="0"/>
              </a:rPr>
              <a:t>Biserica</a:t>
            </a:r>
            <a:r>
              <a:rPr lang="en-US" sz="2000" dirty="0">
                <a:latin typeface="Georgia" panose="02040502050405020303" pitchFamily="18" charset="0"/>
              </a:rPr>
              <a:t> la care am </a:t>
            </a:r>
            <a:r>
              <a:rPr lang="en-US" sz="2000" dirty="0" err="1">
                <a:latin typeface="Georgia" panose="02040502050405020303" pitchFamily="18" charset="0"/>
              </a:rPr>
              <a:t>fost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invitați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să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reînviem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speranțele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oamenilor</a:t>
            </a:r>
            <a:r>
              <a:rPr lang="en-US" sz="2000" dirty="0">
                <a:latin typeface="Georgia" panose="02040502050405020303" pitchFamily="18" charset="0"/>
              </a:rPr>
              <a:t>, </a:t>
            </a:r>
            <a:br>
              <a:rPr lang="ro-RO" sz="2000" dirty="0">
                <a:latin typeface="Georgia" panose="02040502050405020303" pitchFamily="18" charset="0"/>
              </a:rPr>
            </a:br>
            <a:r>
              <a:rPr lang="en-US" sz="2000" dirty="0" err="1">
                <a:latin typeface="Georgia" panose="02040502050405020303" pitchFamily="18" charset="0"/>
              </a:rPr>
              <a:t>să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inspirăm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încredere</a:t>
            </a:r>
            <a:r>
              <a:rPr lang="en-US" sz="2000" dirty="0">
                <a:latin typeface="Georgia" panose="02040502050405020303" pitchFamily="18" charset="0"/>
              </a:rPr>
              <a:t>, </a:t>
            </a:r>
            <a:r>
              <a:rPr lang="en-US" sz="2000" dirty="0" err="1">
                <a:latin typeface="Georgia" panose="02040502050405020303" pitchFamily="18" charset="0"/>
              </a:rPr>
              <a:t>să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ro-RO" sz="2000" dirty="0">
                <a:latin typeface="Georgia" panose="02040502050405020303" pitchFamily="18" charset="0"/>
              </a:rPr>
              <a:t>bandajăm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rănile</a:t>
            </a:r>
            <a:r>
              <a:rPr lang="en-US" sz="2000" dirty="0">
                <a:latin typeface="Georgia" panose="02040502050405020303" pitchFamily="18" charset="0"/>
              </a:rPr>
              <a:t>, </a:t>
            </a:r>
            <a:r>
              <a:rPr lang="en-US" sz="2000" dirty="0" err="1">
                <a:latin typeface="Georgia" panose="02040502050405020303" pitchFamily="18" charset="0"/>
              </a:rPr>
              <a:t>să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legăm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noi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și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profunde</a:t>
            </a:r>
            <a:r>
              <a:rPr lang="ro-RO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relații</a:t>
            </a:r>
            <a:r>
              <a:rPr lang="en-US" sz="2000" dirty="0">
                <a:latin typeface="Georgia" panose="02040502050405020303" pitchFamily="18" charset="0"/>
              </a:rPr>
              <a:t>, </a:t>
            </a:r>
            <a:r>
              <a:rPr lang="en-US" sz="2000" dirty="0" err="1">
                <a:latin typeface="Georgia" panose="02040502050405020303" pitchFamily="18" charset="0"/>
              </a:rPr>
              <a:t>să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învățăm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să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construim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punți</a:t>
            </a:r>
            <a:r>
              <a:rPr lang="en-US" sz="2000" dirty="0">
                <a:latin typeface="Georgia" panose="02040502050405020303" pitchFamily="18" charset="0"/>
              </a:rPr>
              <a:t>, </a:t>
            </a:r>
            <a:r>
              <a:rPr lang="en-US" sz="2000" dirty="0" err="1">
                <a:latin typeface="Georgia" panose="02040502050405020303" pitchFamily="18" charset="0"/>
              </a:rPr>
              <a:t>să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luminăm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mințile</a:t>
            </a:r>
            <a:r>
              <a:rPr lang="en-US" sz="2000" dirty="0">
                <a:latin typeface="Georgia" panose="02040502050405020303" pitchFamily="18" charset="0"/>
              </a:rPr>
              <a:t>, </a:t>
            </a:r>
            <a:br>
              <a:rPr lang="ro-RO" sz="2000" dirty="0">
                <a:latin typeface="Georgia" panose="02040502050405020303" pitchFamily="18" charset="0"/>
              </a:rPr>
            </a:br>
            <a:r>
              <a:rPr lang="en-US" sz="2000" dirty="0" err="1">
                <a:latin typeface="Georgia" panose="02040502050405020303" pitchFamily="18" charset="0"/>
              </a:rPr>
              <a:t>să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încălzim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inimile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și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să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reprimim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puterea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pentru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misiunea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noastră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comună</a:t>
            </a:r>
            <a:r>
              <a:rPr lang="en-US" sz="2000" dirty="0">
                <a:latin typeface="Georgia" panose="02040502050405020303" pitchFamily="18" charset="0"/>
              </a:rPr>
              <a:t> (PD, 32) </a:t>
            </a:r>
          </a:p>
        </p:txBody>
      </p:sp>
    </p:spTree>
    <p:extLst>
      <p:ext uri="{BB962C8B-B14F-4D97-AF65-F5344CB8AC3E}">
        <p14:creationId xmlns:p14="http://schemas.microsoft.com/office/powerpoint/2010/main" val="31714579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C08BA69F-628B-43A0-B3BB-5DB5FA902BAD}"/>
              </a:ext>
            </a:extLst>
          </p:cNvPr>
          <p:cNvSpPr txBox="1"/>
          <p:nvPr/>
        </p:nvSpPr>
        <p:spPr>
          <a:xfrm>
            <a:off x="366091" y="239925"/>
            <a:ext cx="11459817" cy="55202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34988" algn="just">
              <a:lnSpc>
                <a:spcPct val="150000"/>
              </a:lnSpc>
            </a:pPr>
            <a:r>
              <a:rPr lang="hu-HU" sz="4000" dirty="0" err="1">
                <a:latin typeface="Georgia" panose="02040502050405020303" pitchFamily="18" charset="0"/>
              </a:rPr>
              <a:t>Scopul</a:t>
            </a:r>
            <a:r>
              <a:rPr lang="hu-HU" sz="4000" dirty="0">
                <a:latin typeface="Georgia" panose="02040502050405020303" pitchFamily="18" charset="0"/>
              </a:rPr>
              <a:t> </a:t>
            </a:r>
            <a:r>
              <a:rPr lang="hu-HU" sz="4000" dirty="0" err="1">
                <a:latin typeface="Georgia" panose="02040502050405020303" pitchFamily="18" charset="0"/>
              </a:rPr>
              <a:t>acestui</a:t>
            </a:r>
            <a:r>
              <a:rPr lang="hu-HU" sz="4000" dirty="0">
                <a:latin typeface="Georgia" panose="02040502050405020303" pitchFamily="18" charset="0"/>
              </a:rPr>
              <a:t> </a:t>
            </a:r>
            <a:r>
              <a:rPr lang="hu-HU" sz="4000" dirty="0" err="1">
                <a:latin typeface="Georgia" panose="02040502050405020303" pitchFamily="18" charset="0"/>
              </a:rPr>
              <a:t>proces</a:t>
            </a:r>
            <a:r>
              <a:rPr lang="hu-HU" sz="4000" dirty="0">
                <a:latin typeface="Georgia" panose="02040502050405020303" pitchFamily="18" charset="0"/>
              </a:rPr>
              <a:t> </a:t>
            </a:r>
            <a:r>
              <a:rPr lang="hu-HU" sz="4000" dirty="0" err="1">
                <a:latin typeface="Georgia" panose="02040502050405020303" pitchFamily="18" charset="0"/>
              </a:rPr>
              <a:t>al</a:t>
            </a:r>
            <a:r>
              <a:rPr lang="hu-HU" sz="4000" dirty="0">
                <a:latin typeface="Georgia" panose="02040502050405020303" pitchFamily="18" charset="0"/>
              </a:rPr>
              <a:t> </a:t>
            </a:r>
            <a:r>
              <a:rPr lang="hu-HU" sz="4000" dirty="0" err="1">
                <a:latin typeface="Georgia" panose="02040502050405020303" pitchFamily="18" charset="0"/>
              </a:rPr>
              <a:t>sinodului</a:t>
            </a:r>
            <a:r>
              <a:rPr lang="hu-HU" sz="4000" dirty="0">
                <a:latin typeface="Georgia" panose="02040502050405020303" pitchFamily="18" charset="0"/>
              </a:rPr>
              <a:t> </a:t>
            </a:r>
            <a:r>
              <a:rPr lang="hu-HU" sz="4000" dirty="0" err="1">
                <a:latin typeface="Georgia" panose="02040502050405020303" pitchFamily="18" charset="0"/>
              </a:rPr>
              <a:t>nu</a:t>
            </a:r>
            <a:r>
              <a:rPr lang="hu-HU" sz="4000" dirty="0">
                <a:latin typeface="Georgia" panose="02040502050405020303" pitchFamily="18" charset="0"/>
              </a:rPr>
              <a:t> este </a:t>
            </a:r>
            <a:r>
              <a:rPr lang="hu-HU" sz="4000" dirty="0" err="1">
                <a:latin typeface="Georgia" panose="02040502050405020303" pitchFamily="18" charset="0"/>
              </a:rPr>
              <a:t>doar</a:t>
            </a:r>
            <a:r>
              <a:rPr lang="hu-HU" sz="4000" dirty="0">
                <a:latin typeface="Georgia" panose="02040502050405020303" pitchFamily="18" charset="0"/>
              </a:rPr>
              <a:t> de a </a:t>
            </a:r>
            <a:r>
              <a:rPr lang="hu-HU" sz="4000" dirty="0" err="1">
                <a:latin typeface="Georgia" panose="02040502050405020303" pitchFamily="18" charset="0"/>
              </a:rPr>
              <a:t>efectua</a:t>
            </a:r>
            <a:r>
              <a:rPr lang="hu-HU" sz="4000" dirty="0">
                <a:latin typeface="Georgia" panose="02040502050405020303" pitchFamily="18" charset="0"/>
              </a:rPr>
              <a:t> o </a:t>
            </a:r>
            <a:r>
              <a:rPr lang="hu-HU" sz="4000" dirty="0" err="1">
                <a:latin typeface="Georgia" panose="02040502050405020303" pitchFamily="18" charset="0"/>
              </a:rPr>
              <a:t>serie</a:t>
            </a:r>
            <a:r>
              <a:rPr lang="hu-HU" sz="4000" dirty="0">
                <a:latin typeface="Georgia" panose="02040502050405020303" pitchFamily="18" charset="0"/>
              </a:rPr>
              <a:t> de </a:t>
            </a:r>
            <a:r>
              <a:rPr lang="hu-HU" sz="4000" dirty="0" err="1">
                <a:latin typeface="Georgia" panose="02040502050405020303" pitchFamily="18" charset="0"/>
              </a:rPr>
              <a:t>exerciții</a:t>
            </a:r>
            <a:r>
              <a:rPr lang="hu-HU" sz="4000" dirty="0">
                <a:latin typeface="Georgia" panose="02040502050405020303" pitchFamily="18" charset="0"/>
              </a:rPr>
              <a:t>, </a:t>
            </a:r>
            <a:r>
              <a:rPr lang="hu-HU" sz="4000" dirty="0" err="1">
                <a:latin typeface="Georgia" panose="02040502050405020303" pitchFamily="18" charset="0"/>
              </a:rPr>
              <a:t>care</a:t>
            </a:r>
            <a:r>
              <a:rPr lang="hu-HU" sz="4000" dirty="0">
                <a:latin typeface="Georgia" panose="02040502050405020303" pitchFamily="18" charset="0"/>
              </a:rPr>
              <a:t> </a:t>
            </a:r>
            <a:r>
              <a:rPr lang="hu-HU" sz="4000" dirty="0" err="1">
                <a:latin typeface="Georgia" panose="02040502050405020303" pitchFamily="18" charset="0"/>
              </a:rPr>
              <a:t>încep</a:t>
            </a:r>
            <a:r>
              <a:rPr lang="hu-HU" sz="4000" dirty="0">
                <a:latin typeface="Georgia" panose="02040502050405020303" pitchFamily="18" charset="0"/>
              </a:rPr>
              <a:t> </a:t>
            </a:r>
            <a:r>
              <a:rPr lang="hu-HU" sz="4000" dirty="0" err="1">
                <a:latin typeface="Georgia" panose="02040502050405020303" pitchFamily="18" charset="0"/>
              </a:rPr>
              <a:t>și</a:t>
            </a:r>
            <a:r>
              <a:rPr lang="hu-HU" sz="4000" dirty="0">
                <a:latin typeface="Georgia" panose="02040502050405020303" pitchFamily="18" charset="0"/>
              </a:rPr>
              <a:t> </a:t>
            </a:r>
            <a:r>
              <a:rPr lang="hu-HU" sz="4000" dirty="0" err="1">
                <a:latin typeface="Georgia" panose="02040502050405020303" pitchFamily="18" charset="0"/>
              </a:rPr>
              <a:t>apoi</a:t>
            </a:r>
            <a:r>
              <a:rPr lang="hu-HU" sz="4000" dirty="0">
                <a:latin typeface="Georgia" panose="02040502050405020303" pitchFamily="18" charset="0"/>
              </a:rPr>
              <a:t> se </a:t>
            </a:r>
            <a:r>
              <a:rPr lang="hu-HU" sz="4000" dirty="0" err="1">
                <a:latin typeface="Georgia" panose="02040502050405020303" pitchFamily="18" charset="0"/>
              </a:rPr>
              <a:t>termină</a:t>
            </a:r>
            <a:r>
              <a:rPr lang="hu-HU" sz="4000" dirty="0">
                <a:latin typeface="Georgia" panose="02040502050405020303" pitchFamily="18" charset="0"/>
              </a:rPr>
              <a:t>, ci mai </a:t>
            </a:r>
            <a:r>
              <a:rPr lang="hu-HU" sz="4000" dirty="0" err="1">
                <a:latin typeface="Georgia" panose="02040502050405020303" pitchFamily="18" charset="0"/>
              </a:rPr>
              <a:t>degrabă</a:t>
            </a:r>
            <a:r>
              <a:rPr lang="hu-HU" sz="4000" dirty="0">
                <a:latin typeface="Georgia" panose="02040502050405020303" pitchFamily="18" charset="0"/>
              </a:rPr>
              <a:t> de a </a:t>
            </a:r>
            <a:r>
              <a:rPr lang="hu-HU" sz="4000" dirty="0" err="1">
                <a:latin typeface="Georgia" panose="02040502050405020303" pitchFamily="18" charset="0"/>
              </a:rPr>
              <a:t>face</a:t>
            </a:r>
            <a:r>
              <a:rPr lang="hu-HU" sz="4000" dirty="0">
                <a:latin typeface="Georgia" panose="02040502050405020303" pitchFamily="18" charset="0"/>
              </a:rPr>
              <a:t> o </a:t>
            </a:r>
            <a:r>
              <a:rPr lang="hu-HU" sz="4000" dirty="0" err="1">
                <a:latin typeface="Georgia" panose="02040502050405020303" pitchFamily="18" charset="0"/>
              </a:rPr>
              <a:t>călătorie</a:t>
            </a:r>
            <a:r>
              <a:rPr lang="hu-HU" sz="4000" dirty="0">
                <a:latin typeface="Georgia" panose="02040502050405020303" pitchFamily="18" charset="0"/>
              </a:rPr>
              <a:t> </a:t>
            </a:r>
            <a:r>
              <a:rPr lang="hu-HU" sz="4000" dirty="0" err="1">
                <a:latin typeface="Georgia" panose="02040502050405020303" pitchFamily="18" charset="0"/>
              </a:rPr>
              <a:t>în</a:t>
            </a:r>
            <a:r>
              <a:rPr lang="hu-HU" sz="4000" dirty="0">
                <a:latin typeface="Georgia" panose="02040502050405020303" pitchFamily="18" charset="0"/>
              </a:rPr>
              <a:t> </a:t>
            </a:r>
            <a:r>
              <a:rPr lang="hu-HU" sz="4000" dirty="0" err="1">
                <a:latin typeface="Georgia" panose="02040502050405020303" pitchFamily="18" charset="0"/>
              </a:rPr>
              <a:t>care</a:t>
            </a:r>
            <a:r>
              <a:rPr lang="hu-HU" sz="4000" dirty="0">
                <a:latin typeface="Georgia" panose="02040502050405020303" pitchFamily="18" charset="0"/>
              </a:rPr>
              <a:t> </a:t>
            </a:r>
            <a:r>
              <a:rPr lang="hu-HU" sz="4000" dirty="0" err="1">
                <a:latin typeface="Georgia" panose="02040502050405020303" pitchFamily="18" charset="0"/>
              </a:rPr>
              <a:t>crește</a:t>
            </a:r>
            <a:r>
              <a:rPr lang="hu-HU" sz="4000" dirty="0">
                <a:latin typeface="Georgia" panose="02040502050405020303" pitchFamily="18" charset="0"/>
              </a:rPr>
              <a:t> </a:t>
            </a:r>
            <a:r>
              <a:rPr lang="hu-HU" sz="4000" dirty="0" err="1">
                <a:latin typeface="Georgia" panose="02040502050405020303" pitchFamily="18" charset="0"/>
              </a:rPr>
              <a:t>autentic</a:t>
            </a:r>
            <a:r>
              <a:rPr lang="hu-HU" sz="4000" dirty="0">
                <a:latin typeface="Georgia" panose="02040502050405020303" pitchFamily="18" charset="0"/>
              </a:rPr>
              <a:t>, </a:t>
            </a:r>
            <a:r>
              <a:rPr lang="hu-HU" sz="4000" dirty="0" err="1">
                <a:latin typeface="Georgia" panose="02040502050405020303" pitchFamily="18" charset="0"/>
              </a:rPr>
              <a:t>spre</a:t>
            </a:r>
            <a:r>
              <a:rPr lang="hu-HU" sz="4000" dirty="0">
                <a:latin typeface="Georgia" panose="02040502050405020303" pitchFamily="18" charset="0"/>
              </a:rPr>
              <a:t> </a:t>
            </a:r>
            <a:r>
              <a:rPr lang="hu-HU" sz="4000" dirty="0" err="1">
                <a:latin typeface="Georgia" panose="02040502050405020303" pitchFamily="18" charset="0"/>
              </a:rPr>
              <a:t>comuniunea</a:t>
            </a:r>
            <a:r>
              <a:rPr lang="hu-HU" sz="4000" dirty="0">
                <a:latin typeface="Georgia" panose="02040502050405020303" pitchFamily="18" charset="0"/>
              </a:rPr>
              <a:t> </a:t>
            </a:r>
            <a:r>
              <a:rPr lang="hu-HU" sz="4000" dirty="0" err="1">
                <a:latin typeface="Georgia" panose="02040502050405020303" pitchFamily="18" charset="0"/>
              </a:rPr>
              <a:t>și</a:t>
            </a:r>
            <a:r>
              <a:rPr lang="hu-HU" sz="4000" dirty="0">
                <a:latin typeface="Georgia" panose="02040502050405020303" pitchFamily="18" charset="0"/>
              </a:rPr>
              <a:t> </a:t>
            </a:r>
            <a:r>
              <a:rPr lang="hu-HU" sz="4000" dirty="0" err="1">
                <a:latin typeface="Georgia" panose="02040502050405020303" pitchFamily="18" charset="0"/>
              </a:rPr>
              <a:t>misiunea</a:t>
            </a:r>
            <a:r>
              <a:rPr lang="hu-HU" sz="4000" dirty="0">
                <a:latin typeface="Georgia" panose="02040502050405020303" pitchFamily="18" charset="0"/>
              </a:rPr>
              <a:t> la </a:t>
            </a:r>
            <a:r>
              <a:rPr lang="hu-HU" sz="4000" dirty="0" err="1">
                <a:latin typeface="Georgia" panose="02040502050405020303" pitchFamily="18" charset="0"/>
              </a:rPr>
              <a:t>care</a:t>
            </a:r>
            <a:r>
              <a:rPr lang="hu-HU" sz="4000" dirty="0">
                <a:latin typeface="Georgia" panose="02040502050405020303" pitchFamily="18" charset="0"/>
              </a:rPr>
              <a:t> </a:t>
            </a:r>
            <a:r>
              <a:rPr lang="hu-HU" sz="4000" dirty="0" err="1">
                <a:latin typeface="Georgia" panose="02040502050405020303" pitchFamily="18" charset="0"/>
              </a:rPr>
              <a:t>Dumnezeu</a:t>
            </a:r>
            <a:r>
              <a:rPr lang="hu-HU" sz="4000" dirty="0">
                <a:latin typeface="Georgia" panose="02040502050405020303" pitchFamily="18" charset="0"/>
              </a:rPr>
              <a:t> </a:t>
            </a:r>
            <a:r>
              <a:rPr lang="hu-HU" sz="4000" dirty="0" err="1">
                <a:latin typeface="Georgia" panose="02040502050405020303" pitchFamily="18" charset="0"/>
              </a:rPr>
              <a:t>cheamă</a:t>
            </a:r>
            <a:r>
              <a:rPr lang="hu-HU" sz="4000" dirty="0">
                <a:latin typeface="Georgia" panose="02040502050405020303" pitchFamily="18" charset="0"/>
              </a:rPr>
              <a:t> </a:t>
            </a:r>
            <a:r>
              <a:rPr lang="hu-HU" sz="4000" dirty="0" err="1">
                <a:latin typeface="Georgia" panose="02040502050405020303" pitchFamily="18" charset="0"/>
              </a:rPr>
              <a:t>Biserica</a:t>
            </a:r>
            <a:r>
              <a:rPr lang="hu-HU" sz="4000" dirty="0">
                <a:latin typeface="Georgia" panose="02040502050405020303" pitchFamily="18" charset="0"/>
              </a:rPr>
              <a:t> </a:t>
            </a:r>
            <a:r>
              <a:rPr lang="hu-HU" sz="4000" dirty="0" err="1">
                <a:latin typeface="Georgia" panose="02040502050405020303" pitchFamily="18" charset="0"/>
              </a:rPr>
              <a:t>să</a:t>
            </a:r>
            <a:r>
              <a:rPr lang="hu-HU" sz="4000" dirty="0">
                <a:latin typeface="Georgia" panose="02040502050405020303" pitchFamily="18" charset="0"/>
              </a:rPr>
              <a:t> o </a:t>
            </a:r>
            <a:r>
              <a:rPr lang="hu-HU" sz="4000" dirty="0" err="1">
                <a:latin typeface="Georgia" panose="02040502050405020303" pitchFamily="18" charset="0"/>
              </a:rPr>
              <a:t>trăiască</a:t>
            </a:r>
            <a:r>
              <a:rPr lang="hu-HU" sz="4000" dirty="0">
                <a:latin typeface="Georgia" panose="02040502050405020303" pitchFamily="18" charset="0"/>
              </a:rPr>
              <a:t> </a:t>
            </a:r>
            <a:r>
              <a:rPr lang="hu-HU" sz="4000" dirty="0" err="1">
                <a:latin typeface="Georgia" panose="02040502050405020303" pitchFamily="18" charset="0"/>
              </a:rPr>
              <a:t>în</a:t>
            </a:r>
            <a:r>
              <a:rPr lang="hu-HU" sz="4000" dirty="0">
                <a:latin typeface="Georgia" panose="02040502050405020303" pitchFamily="18" charset="0"/>
              </a:rPr>
              <a:t> </a:t>
            </a:r>
            <a:r>
              <a:rPr lang="hu-HU" sz="4000" dirty="0" err="1">
                <a:latin typeface="Georgia" panose="02040502050405020303" pitchFamily="18" charset="0"/>
              </a:rPr>
              <a:t>mileniul</a:t>
            </a:r>
            <a:r>
              <a:rPr lang="hu-HU" sz="4000" dirty="0">
                <a:latin typeface="Georgia" panose="02040502050405020303" pitchFamily="18" charset="0"/>
              </a:rPr>
              <a:t> </a:t>
            </a:r>
            <a:r>
              <a:rPr lang="hu-HU" sz="4000" dirty="0" err="1">
                <a:latin typeface="Georgia" panose="02040502050405020303" pitchFamily="18" charset="0"/>
              </a:rPr>
              <a:t>al</a:t>
            </a:r>
            <a:r>
              <a:rPr lang="hu-HU" sz="4000" dirty="0">
                <a:latin typeface="Georgia" panose="02040502050405020303" pitchFamily="18" charset="0"/>
              </a:rPr>
              <a:t> </a:t>
            </a:r>
            <a:r>
              <a:rPr lang="hu-HU" sz="4000" dirty="0" err="1">
                <a:latin typeface="Georgia" panose="02040502050405020303" pitchFamily="18" charset="0"/>
              </a:rPr>
              <a:t>treilea</a:t>
            </a:r>
            <a:r>
              <a:rPr lang="hu-HU" sz="4000" dirty="0">
                <a:latin typeface="Georgia" panose="02040502050405020303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584834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14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15B646-1C59-47E7-B256-1655FFF63E28}"/>
              </a:ext>
            </a:extLst>
          </p:cNvPr>
          <p:cNvSpPr txBox="1">
            <a:spLocks/>
          </p:cNvSpPr>
          <p:nvPr/>
        </p:nvSpPr>
        <p:spPr>
          <a:xfrm>
            <a:off x="572493" y="238539"/>
            <a:ext cx="11018520" cy="14344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5400" dirty="0">
                <a:latin typeface="Georgia" panose="02040502050405020303" pitchFamily="18" charset="0"/>
              </a:rPr>
              <a:t>CUVÂNT DE RECUNOȘTIN</a:t>
            </a:r>
            <a:r>
              <a:rPr lang="ro-RO" sz="5400" dirty="0">
                <a:latin typeface="Georgia" panose="02040502050405020303" pitchFamily="18" charset="0"/>
              </a:rPr>
              <a:t>Ț</a:t>
            </a:r>
            <a:r>
              <a:rPr lang="en-US" sz="5400" dirty="0">
                <a:latin typeface="Georgia" panose="02040502050405020303" pitchFamily="18" charset="0"/>
              </a:rPr>
              <a:t>Ă</a:t>
            </a:r>
          </a:p>
        </p:txBody>
      </p:sp>
      <p:sp>
        <p:nvSpPr>
          <p:cNvPr id="3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FFF437-FC9C-42DA-91A3-5E10C0792D4E}"/>
              </a:ext>
            </a:extLst>
          </p:cNvPr>
          <p:cNvSpPr txBox="1">
            <a:spLocks/>
          </p:cNvSpPr>
          <p:nvPr/>
        </p:nvSpPr>
        <p:spPr>
          <a:xfrm>
            <a:off x="3590013" y="2086239"/>
            <a:ext cx="8001000" cy="438535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534988" algn="just">
              <a:lnSpc>
                <a:spcPct val="170000"/>
              </a:lnSpc>
              <a:buNone/>
            </a:pPr>
            <a:r>
              <a:rPr lang="en-US" dirty="0">
                <a:latin typeface="Georgia" panose="02040502050405020303" pitchFamily="18" charset="0"/>
              </a:rPr>
              <a:t>Sincere </a:t>
            </a:r>
            <a:r>
              <a:rPr lang="en-US" dirty="0" err="1">
                <a:latin typeface="Georgia" panose="02040502050405020303" pitchFamily="18" charset="0"/>
              </a:rPr>
              <a:t>mulțumiri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tuturor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celor</a:t>
            </a:r>
            <a:r>
              <a:rPr lang="en-US" dirty="0">
                <a:latin typeface="Georgia" panose="02040502050405020303" pitchFamily="18" charset="0"/>
              </a:rPr>
              <a:t> care </a:t>
            </a:r>
            <a:r>
              <a:rPr lang="en-US" dirty="0" err="1">
                <a:latin typeface="Georgia" panose="02040502050405020303" pitchFamily="18" charset="0"/>
              </a:rPr>
              <a:t>organizează</a:t>
            </a:r>
            <a:r>
              <a:rPr lang="en-US" dirty="0">
                <a:latin typeface="Georgia" panose="02040502050405020303" pitchFamily="18" charset="0"/>
              </a:rPr>
              <a:t>, </a:t>
            </a:r>
            <a:r>
              <a:rPr lang="en-US" dirty="0" err="1">
                <a:latin typeface="Georgia" panose="02040502050405020303" pitchFamily="18" charset="0"/>
              </a:rPr>
              <a:t>coordonează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și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participă</a:t>
            </a:r>
            <a:r>
              <a:rPr lang="en-US" dirty="0">
                <a:latin typeface="Georgia" panose="02040502050405020303" pitchFamily="18" charset="0"/>
              </a:rPr>
              <a:t> la </a:t>
            </a:r>
            <a:r>
              <a:rPr lang="en-US" dirty="0" err="1">
                <a:latin typeface="Georgia" panose="02040502050405020303" pitchFamily="18" charset="0"/>
              </a:rPr>
              <a:t>acest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proces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sinodal</a:t>
            </a:r>
            <a:r>
              <a:rPr lang="en-US" dirty="0">
                <a:latin typeface="Georgia" panose="02040502050405020303" pitchFamily="18" charset="0"/>
              </a:rPr>
              <a:t>. Sub </a:t>
            </a:r>
            <a:r>
              <a:rPr lang="en-US" dirty="0" err="1">
                <a:latin typeface="Georgia" panose="02040502050405020303" pitchFamily="18" charset="0"/>
              </a:rPr>
              <a:t>îndrumarea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Duhului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Sfânt</a:t>
            </a:r>
            <a:r>
              <a:rPr lang="en-US" dirty="0">
                <a:latin typeface="Georgia" panose="02040502050405020303" pitchFamily="18" charset="0"/>
              </a:rPr>
              <a:t>, </a:t>
            </a:r>
            <a:r>
              <a:rPr lang="en-US" dirty="0" err="1">
                <a:latin typeface="Georgia" panose="02040502050405020303" pitchFamily="18" charset="0"/>
              </a:rPr>
              <a:t>noi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constituim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pietrele</a:t>
            </a:r>
            <a:r>
              <a:rPr lang="en-US" dirty="0">
                <a:latin typeface="Georgia" panose="02040502050405020303" pitchFamily="18" charset="0"/>
              </a:rPr>
              <a:t> vii </a:t>
            </a:r>
            <a:r>
              <a:rPr lang="en-US" dirty="0" err="1">
                <a:latin typeface="Georgia" panose="02040502050405020303" pitchFamily="18" charset="0"/>
              </a:rPr>
              <a:t>prin</a:t>
            </a:r>
            <a:r>
              <a:rPr lang="en-US" dirty="0">
                <a:latin typeface="Georgia" panose="02040502050405020303" pitchFamily="18" charset="0"/>
              </a:rPr>
              <a:t> care </a:t>
            </a:r>
            <a:r>
              <a:rPr lang="en-US" dirty="0" err="1">
                <a:latin typeface="Georgia" panose="02040502050405020303" pitchFamily="18" charset="0"/>
              </a:rPr>
              <a:t>Dumnezeu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clădește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Biserica</a:t>
            </a:r>
            <a:r>
              <a:rPr lang="en-US" dirty="0">
                <a:latin typeface="Georgia" panose="02040502050405020303" pitchFamily="18" charset="0"/>
              </a:rPr>
              <a:t> pe care o </a:t>
            </a:r>
            <a:r>
              <a:rPr lang="en-US" dirty="0" err="1">
                <a:latin typeface="Georgia" panose="02040502050405020303" pitchFamily="18" charset="0"/>
              </a:rPr>
              <a:t>dorește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pentru</a:t>
            </a:r>
            <a:r>
              <a:rPr lang="en-US" dirty="0">
                <a:latin typeface="Georgia" panose="02040502050405020303" pitchFamily="18" charset="0"/>
              </a:rPr>
              <a:t> al </a:t>
            </a:r>
            <a:r>
              <a:rPr lang="en-US" dirty="0" err="1">
                <a:latin typeface="Georgia" panose="02040502050405020303" pitchFamily="18" charset="0"/>
              </a:rPr>
              <a:t>treilea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mileniu</a:t>
            </a:r>
            <a:r>
              <a:rPr lang="en-US" dirty="0">
                <a:latin typeface="Georgia" panose="02040502050405020303" pitchFamily="18" charset="0"/>
              </a:rPr>
              <a:t> (1Pt 2:5). </a:t>
            </a:r>
            <a:r>
              <a:rPr lang="en-US" dirty="0" err="1">
                <a:latin typeface="Georgia" panose="02040502050405020303" pitchFamily="18" charset="0"/>
              </a:rPr>
              <a:t>Preasfânta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Fecioară</a:t>
            </a:r>
            <a:r>
              <a:rPr lang="en-US" dirty="0">
                <a:latin typeface="Georgia" panose="02040502050405020303" pitchFamily="18" charset="0"/>
              </a:rPr>
              <a:t> Maria, </a:t>
            </a:r>
            <a:r>
              <a:rPr lang="en-US" dirty="0" err="1">
                <a:latin typeface="Georgia" panose="02040502050405020303" pitchFamily="18" charset="0"/>
              </a:rPr>
              <a:t>Împărăteasa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Apostolilor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și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Maica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Bisericii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să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mijlocească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pentru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noi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în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timp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ce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mergem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împreună</a:t>
            </a:r>
            <a:r>
              <a:rPr lang="en-US" dirty="0">
                <a:latin typeface="Georgia" panose="02040502050405020303" pitchFamily="18" charset="0"/>
              </a:rPr>
              <a:t> pe </a:t>
            </a:r>
            <a:r>
              <a:rPr lang="en-US" dirty="0" err="1">
                <a:latin typeface="Georgia" panose="02040502050405020303" pitchFamily="18" charset="0"/>
              </a:rPr>
              <a:t>drumul</a:t>
            </a:r>
            <a:r>
              <a:rPr lang="en-US" dirty="0">
                <a:latin typeface="Georgia" panose="02040502050405020303" pitchFamily="18" charset="0"/>
              </a:rPr>
              <a:t> pe care </a:t>
            </a:r>
            <a:r>
              <a:rPr lang="en-US" dirty="0" err="1">
                <a:latin typeface="Georgia" panose="02040502050405020303" pitchFamily="18" charset="0"/>
              </a:rPr>
              <a:t>ni</a:t>
            </a:r>
            <a:r>
              <a:rPr lang="en-US" dirty="0">
                <a:latin typeface="Georgia" panose="02040502050405020303" pitchFamily="18" charset="0"/>
              </a:rPr>
              <a:t> l-a </a:t>
            </a:r>
            <a:r>
              <a:rPr lang="en-US" dirty="0" err="1">
                <a:latin typeface="Georgia" panose="02040502050405020303" pitchFamily="18" charset="0"/>
              </a:rPr>
              <a:t>desemnat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Dumnezeu</a:t>
            </a:r>
            <a:r>
              <a:rPr lang="en-US" dirty="0">
                <a:latin typeface="Georgia" panose="02040502050405020303" pitchFamily="18" charset="0"/>
              </a:rPr>
              <a:t>. Ca </a:t>
            </a:r>
            <a:r>
              <a:rPr lang="en-US" dirty="0" err="1">
                <a:latin typeface="Georgia" panose="02040502050405020303" pitchFamily="18" charset="0"/>
              </a:rPr>
              <a:t>și</a:t>
            </a:r>
            <a:r>
              <a:rPr lang="en-US" dirty="0">
                <a:latin typeface="Georgia" panose="02040502050405020303" pitchFamily="18" charset="0"/>
              </a:rPr>
              <a:t> la </a:t>
            </a:r>
            <a:r>
              <a:rPr lang="en-US" dirty="0" err="1">
                <a:latin typeface="Georgia" panose="02040502050405020303" pitchFamily="18" charset="0"/>
              </a:rPr>
              <a:t>Rusalii</a:t>
            </a:r>
            <a:r>
              <a:rPr lang="en-US" dirty="0">
                <a:latin typeface="Georgia" panose="02040502050405020303" pitchFamily="18" charset="0"/>
              </a:rPr>
              <a:t>, </a:t>
            </a:r>
            <a:r>
              <a:rPr lang="en-US" dirty="0" err="1">
                <a:latin typeface="Georgia" panose="02040502050405020303" pitchFamily="18" charset="0"/>
              </a:rPr>
              <a:t>în</a:t>
            </a:r>
            <a:r>
              <a:rPr lang="en-US" dirty="0">
                <a:latin typeface="Georgia" panose="02040502050405020303" pitchFamily="18" charset="0"/>
              </a:rPr>
              <a:t> camera de la </a:t>
            </a:r>
            <a:r>
              <a:rPr lang="en-US" dirty="0" err="1">
                <a:latin typeface="Georgia" panose="02040502050405020303" pitchFamily="18" charset="0"/>
              </a:rPr>
              <a:t>etaj</a:t>
            </a:r>
            <a:r>
              <a:rPr lang="en-US" dirty="0">
                <a:latin typeface="Georgia" panose="02040502050405020303" pitchFamily="18" charset="0"/>
              </a:rPr>
              <a:t>, </a:t>
            </a:r>
            <a:r>
              <a:rPr lang="en-US" dirty="0" err="1">
                <a:latin typeface="Georgia" panose="02040502050405020303" pitchFamily="18" charset="0"/>
              </a:rPr>
              <a:t>providența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și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mijlocirea</a:t>
            </a:r>
            <a:r>
              <a:rPr lang="en-US" dirty="0">
                <a:latin typeface="Georgia" panose="02040502050405020303" pitchFamily="18" charset="0"/>
              </a:rPr>
              <a:t> Sa </a:t>
            </a:r>
            <a:r>
              <a:rPr lang="en-US" dirty="0" err="1">
                <a:latin typeface="Georgia" panose="02040502050405020303" pitchFamily="18" charset="0"/>
              </a:rPr>
              <a:t>maternă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să</a:t>
            </a:r>
            <a:r>
              <a:rPr lang="en-US" dirty="0">
                <a:latin typeface="Georgia" panose="02040502050405020303" pitchFamily="18" charset="0"/>
              </a:rPr>
              <a:t> ne </a:t>
            </a:r>
            <a:r>
              <a:rPr lang="en-US" dirty="0" err="1">
                <a:latin typeface="Georgia" panose="02040502050405020303" pitchFamily="18" charset="0"/>
              </a:rPr>
              <a:t>însoțesc</a:t>
            </a:r>
            <a:r>
              <a:rPr lang="en-US" dirty="0">
                <a:latin typeface="Georgia" panose="02040502050405020303" pitchFamily="18" charset="0"/>
              </a:rPr>
              <a:t> pe </a:t>
            </a:r>
            <a:r>
              <a:rPr lang="en-US" dirty="0" err="1">
                <a:latin typeface="Georgia" panose="02040502050405020303" pitchFamily="18" charset="0"/>
              </a:rPr>
              <a:t>măsură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ce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construim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comuniunea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unii</a:t>
            </a:r>
            <a:r>
              <a:rPr lang="en-US" dirty="0">
                <a:latin typeface="Georgia" panose="02040502050405020303" pitchFamily="18" charset="0"/>
              </a:rPr>
              <a:t> cu </a:t>
            </a:r>
            <a:r>
              <a:rPr lang="en-US" dirty="0" err="1">
                <a:latin typeface="Georgia" panose="02040502050405020303" pitchFamily="18" charset="0"/>
              </a:rPr>
              <a:t>alții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și</a:t>
            </a:r>
            <a:r>
              <a:rPr lang="en-US" dirty="0">
                <a:latin typeface="Georgia" panose="02040502050405020303" pitchFamily="18" charset="0"/>
              </a:rPr>
              <a:t> ne </a:t>
            </a:r>
            <a:r>
              <a:rPr lang="en-US" dirty="0" err="1">
                <a:latin typeface="Georgia" panose="02040502050405020303" pitchFamily="18" charset="0"/>
              </a:rPr>
              <a:t>îndeplinim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misiunea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în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lume</a:t>
            </a:r>
            <a:r>
              <a:rPr lang="en-US" dirty="0">
                <a:latin typeface="Georgia" panose="02040502050405020303" pitchFamily="18" charset="0"/>
              </a:rPr>
              <a:t>. </a:t>
            </a:r>
            <a:r>
              <a:rPr lang="en-US" dirty="0" err="1">
                <a:latin typeface="Georgia" panose="02040502050405020303" pitchFamily="18" charset="0"/>
              </a:rPr>
              <a:t>Împreună</a:t>
            </a:r>
            <a:r>
              <a:rPr lang="en-US" dirty="0">
                <a:latin typeface="Georgia" panose="02040502050405020303" pitchFamily="18" charset="0"/>
              </a:rPr>
              <a:t> cu </a:t>
            </a:r>
            <a:r>
              <a:rPr lang="en-US" dirty="0" err="1">
                <a:latin typeface="Georgia" panose="02040502050405020303" pitchFamily="18" charset="0"/>
              </a:rPr>
              <a:t>ea</a:t>
            </a:r>
            <a:r>
              <a:rPr lang="en-US" dirty="0">
                <a:latin typeface="Georgia" panose="02040502050405020303" pitchFamily="18" charset="0"/>
              </a:rPr>
              <a:t>, ca </a:t>
            </a:r>
            <a:r>
              <a:rPr lang="en-US" dirty="0" err="1">
                <a:latin typeface="Georgia" panose="02040502050405020303" pitchFamily="18" charset="0"/>
              </a:rPr>
              <a:t>popor</a:t>
            </a:r>
            <a:r>
              <a:rPr lang="en-US" dirty="0">
                <a:latin typeface="Georgia" panose="02040502050405020303" pitchFamily="18" charset="0"/>
              </a:rPr>
              <a:t> al </a:t>
            </a:r>
            <a:r>
              <a:rPr lang="en-US" dirty="0" err="1">
                <a:latin typeface="Georgia" panose="02040502050405020303" pitchFamily="18" charset="0"/>
              </a:rPr>
              <a:t>lui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Dumnezeu</a:t>
            </a:r>
            <a:r>
              <a:rPr lang="en-US" dirty="0">
                <a:latin typeface="Georgia" panose="02040502050405020303" pitchFamily="18" charset="0"/>
              </a:rPr>
              <a:t>, </a:t>
            </a:r>
            <a:r>
              <a:rPr lang="en-US" dirty="0" err="1">
                <a:latin typeface="Georgia" panose="02040502050405020303" pitchFamily="18" charset="0"/>
              </a:rPr>
              <a:t>spunem</a:t>
            </a:r>
            <a:r>
              <a:rPr lang="en-US" dirty="0">
                <a:latin typeface="Georgia" panose="02040502050405020303" pitchFamily="18" charset="0"/>
              </a:rPr>
              <a:t>: "Fie </a:t>
            </a:r>
            <a:r>
              <a:rPr lang="en-US" dirty="0" err="1">
                <a:latin typeface="Georgia" panose="02040502050405020303" pitchFamily="18" charset="0"/>
              </a:rPr>
              <a:t>mie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după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cuvântul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Tău</a:t>
            </a:r>
            <a:r>
              <a:rPr lang="en-US" dirty="0">
                <a:latin typeface="Georgia" panose="02040502050405020303" pitchFamily="18" charset="0"/>
              </a:rPr>
              <a:t>" (Lc 1,38).</a:t>
            </a:r>
          </a:p>
        </p:txBody>
      </p:sp>
      <p:pic>
        <p:nvPicPr>
          <p:cNvPr id="5" name="Kép 4" descr="A képen szöveg látható&#10;&#10;Automatikusan generált leírás">
            <a:extLst>
              <a:ext uri="{FF2B5EF4-FFF2-40B4-BE49-F238E27FC236}">
                <a16:creationId xmlns:a16="http://schemas.microsoft.com/office/drawing/2014/main" id="{3A1BEED3-6F77-46D9-A98E-169D6A097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25" y="2286682"/>
            <a:ext cx="389732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8788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C63C6-8A09-4A57-A719-8ED4BFBDDA86}"/>
              </a:ext>
            </a:extLst>
          </p:cNvPr>
          <p:cNvSpPr txBox="1">
            <a:spLocks/>
          </p:cNvSpPr>
          <p:nvPr/>
        </p:nvSpPr>
        <p:spPr>
          <a:xfrm>
            <a:off x="4965432" y="1247105"/>
            <a:ext cx="6586491" cy="5152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800" dirty="0" err="1">
                <a:latin typeface="Georgia" panose="02040502050405020303" pitchFamily="18" charset="0"/>
              </a:rPr>
              <a:t>Rugăciunea</a:t>
            </a:r>
            <a:r>
              <a:rPr lang="en-US" sz="2800" dirty="0">
                <a:latin typeface="Georgia" panose="02040502050405020303" pitchFamily="18" charset="0"/>
              </a:rPr>
              <a:t> </a:t>
            </a:r>
            <a:r>
              <a:rPr lang="en-US" sz="2800" dirty="0" err="1">
                <a:latin typeface="Georgia" panose="02040502050405020303" pitchFamily="18" charset="0"/>
              </a:rPr>
              <a:t>Papei</a:t>
            </a:r>
            <a:r>
              <a:rPr lang="en-US" sz="2800" dirty="0">
                <a:latin typeface="Georgia" panose="02040502050405020303" pitchFamily="18" charset="0"/>
              </a:rPr>
              <a:t> </a:t>
            </a:r>
            <a:r>
              <a:rPr lang="en-US" sz="2800" dirty="0" err="1">
                <a:latin typeface="Georgia" panose="02040502050405020303" pitchFamily="18" charset="0"/>
              </a:rPr>
              <a:t>Francisc</a:t>
            </a:r>
            <a:r>
              <a:rPr lang="ro-RO" sz="2800" dirty="0">
                <a:latin typeface="Georgia" panose="02040502050405020303" pitchFamily="18" charset="0"/>
              </a:rPr>
              <a:t> </a:t>
            </a:r>
            <a:r>
              <a:rPr lang="en-US" sz="2800" dirty="0" err="1">
                <a:latin typeface="Georgia" panose="02040502050405020303" pitchFamily="18" charset="0"/>
              </a:rPr>
              <a:t>pentru</a:t>
            </a:r>
            <a:r>
              <a:rPr lang="en-US" sz="2800" dirty="0">
                <a:latin typeface="Georgia" panose="02040502050405020303" pitchFamily="18" charset="0"/>
              </a:rPr>
              <a:t> </a:t>
            </a:r>
            <a:r>
              <a:rPr lang="en-US" sz="2800" dirty="0" err="1">
                <a:latin typeface="Georgia" panose="02040502050405020303" pitchFamily="18" charset="0"/>
              </a:rPr>
              <a:t>Sinod</a:t>
            </a:r>
            <a:endParaRPr lang="en-US" sz="2800" dirty="0">
              <a:latin typeface="Georgia" panose="02040502050405020303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79DF61-E888-47BF-AF8B-5EC976538C0D}"/>
              </a:ext>
            </a:extLst>
          </p:cNvPr>
          <p:cNvSpPr txBox="1">
            <a:spLocks/>
          </p:cNvSpPr>
          <p:nvPr/>
        </p:nvSpPr>
        <p:spPr>
          <a:xfrm>
            <a:off x="4965432" y="2333625"/>
            <a:ext cx="6969393" cy="4305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Georgia" panose="02040502050405020303" pitchFamily="18" charset="0"/>
              </a:rPr>
              <a:t>Vino, </a:t>
            </a:r>
            <a:r>
              <a:rPr lang="en-US" sz="1600" dirty="0" err="1">
                <a:latin typeface="Georgia" panose="02040502050405020303" pitchFamily="18" charset="0"/>
              </a:rPr>
              <a:t>Duhule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Sfinte</a:t>
            </a:r>
            <a:r>
              <a:rPr lang="en-US" sz="1600" dirty="0">
                <a:latin typeface="Georgia" panose="02040502050405020303" pitchFamily="18" charset="0"/>
              </a:rPr>
              <a:t>!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Georgia" panose="02040502050405020303" pitchFamily="18" charset="0"/>
              </a:rPr>
              <a:t>Tu, care </a:t>
            </a:r>
            <a:r>
              <a:rPr lang="en-US" sz="1600" dirty="0" err="1">
                <a:latin typeface="Georgia" panose="02040502050405020303" pitchFamily="18" charset="0"/>
              </a:rPr>
              <a:t>trezești</a:t>
            </a:r>
            <a:r>
              <a:rPr lang="en-US" sz="1600" dirty="0">
                <a:latin typeface="Georgia" panose="02040502050405020303" pitchFamily="18" charset="0"/>
              </a:rPr>
              <a:t> limbi </a:t>
            </a:r>
            <a:r>
              <a:rPr lang="en-US" sz="1600" dirty="0" err="1">
                <a:latin typeface="Georgia" panose="02040502050405020303" pitchFamily="18" charset="0"/>
              </a:rPr>
              <a:t>noi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și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pui</a:t>
            </a:r>
            <a:r>
              <a:rPr lang="en-US" sz="1600" dirty="0">
                <a:latin typeface="Georgia" panose="02040502050405020303" pitchFamily="18" charset="0"/>
              </a:rPr>
              <a:t> pe </a:t>
            </a:r>
            <a:r>
              <a:rPr lang="en-US" sz="1600" dirty="0" err="1">
                <a:latin typeface="Georgia" panose="02040502050405020303" pitchFamily="18" charset="0"/>
              </a:rPr>
              <a:t>buze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cuvinte</a:t>
            </a:r>
            <a:r>
              <a:rPr lang="en-US" sz="1600" dirty="0">
                <a:latin typeface="Georgia" panose="02040502050405020303" pitchFamily="18" charset="0"/>
              </a:rPr>
              <a:t> de </a:t>
            </a:r>
            <a:r>
              <a:rPr lang="en-US" sz="1600" dirty="0" err="1">
                <a:latin typeface="Georgia" panose="02040502050405020303" pitchFamily="18" charset="0"/>
              </a:rPr>
              <a:t>viață</a:t>
            </a:r>
            <a:r>
              <a:rPr lang="en-US" sz="1600" dirty="0">
                <a:latin typeface="Georgia" panose="02040502050405020303" pitchFamily="18" charset="0"/>
              </a:rPr>
              <a:t>,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 err="1">
                <a:latin typeface="Georgia" panose="02040502050405020303" pitchFamily="18" charset="0"/>
              </a:rPr>
              <a:t>ferește</a:t>
            </a:r>
            <a:r>
              <a:rPr lang="en-US" sz="1600" dirty="0">
                <a:latin typeface="Georgia" panose="02040502050405020303" pitchFamily="18" charset="0"/>
              </a:rPr>
              <a:t>-ne de a </a:t>
            </a:r>
            <a:r>
              <a:rPr lang="en-US" sz="1600" dirty="0" err="1">
                <a:latin typeface="Georgia" panose="02040502050405020303" pitchFamily="18" charset="0"/>
              </a:rPr>
              <a:t>deveni</a:t>
            </a:r>
            <a:r>
              <a:rPr lang="en-US" sz="1600" dirty="0">
                <a:latin typeface="Georgia" panose="02040502050405020303" pitchFamily="18" charset="0"/>
              </a:rPr>
              <a:t> o </a:t>
            </a:r>
            <a:r>
              <a:rPr lang="en-US" sz="1600" dirty="0" err="1">
                <a:latin typeface="Georgia" panose="02040502050405020303" pitchFamily="18" charset="0"/>
              </a:rPr>
              <a:t>Biserică</a:t>
            </a:r>
            <a:r>
              <a:rPr lang="en-US" sz="1600" dirty="0">
                <a:latin typeface="Georgia" panose="02040502050405020303" pitchFamily="18" charset="0"/>
              </a:rPr>
              <a:t> de </a:t>
            </a:r>
            <a:r>
              <a:rPr lang="en-US" sz="1600" dirty="0" err="1">
                <a:latin typeface="Georgia" panose="02040502050405020303" pitchFamily="18" charset="0"/>
              </a:rPr>
              <a:t>muzeu</a:t>
            </a:r>
            <a:r>
              <a:rPr lang="en-US" sz="1600" dirty="0">
                <a:latin typeface="Georgia" panose="02040502050405020303" pitchFamily="18" charset="0"/>
              </a:rPr>
              <a:t>,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 err="1">
                <a:latin typeface="Georgia" panose="02040502050405020303" pitchFamily="18" charset="0"/>
              </a:rPr>
              <a:t>frumoasă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dar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mută</a:t>
            </a:r>
            <a:r>
              <a:rPr lang="en-US" sz="1600" dirty="0">
                <a:latin typeface="Georgia" panose="02040502050405020303" pitchFamily="18" charset="0"/>
              </a:rPr>
              <a:t>, cu </a:t>
            </a:r>
            <a:r>
              <a:rPr lang="en-US" sz="1600" dirty="0" err="1">
                <a:latin typeface="Georgia" panose="02040502050405020303" pitchFamily="18" charset="0"/>
              </a:rPr>
              <a:t>mult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trecut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dar</a:t>
            </a:r>
            <a:r>
              <a:rPr lang="en-US" sz="1600" dirty="0">
                <a:latin typeface="Georgia" panose="02040502050405020303" pitchFamily="18" charset="0"/>
              </a:rPr>
              <a:t> cu </a:t>
            </a:r>
            <a:r>
              <a:rPr lang="en-US" sz="1600" dirty="0" err="1">
                <a:latin typeface="Georgia" panose="02040502050405020303" pitchFamily="18" charset="0"/>
              </a:rPr>
              <a:t>puțin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viitor</a:t>
            </a:r>
            <a:r>
              <a:rPr lang="en-US" sz="1600" dirty="0">
                <a:latin typeface="Georgia" panose="02040502050405020303" pitchFamily="18" charset="0"/>
              </a:rPr>
              <a:t>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Georgia" panose="02040502050405020303" pitchFamily="18" charset="0"/>
              </a:rPr>
              <a:t>Vino </a:t>
            </a:r>
            <a:r>
              <a:rPr lang="en-US" sz="1600" dirty="0" err="1">
                <a:latin typeface="Georgia" panose="02040502050405020303" pitchFamily="18" charset="0"/>
              </a:rPr>
              <a:t>între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noi</a:t>
            </a:r>
            <a:r>
              <a:rPr lang="en-US" sz="1600" dirty="0">
                <a:latin typeface="Georgia" panose="02040502050405020303" pitchFamily="18" charset="0"/>
              </a:rPr>
              <a:t>, </a:t>
            </a:r>
            <a:r>
              <a:rPr lang="en-US" sz="1600" dirty="0" err="1">
                <a:latin typeface="Georgia" panose="02040502050405020303" pitchFamily="18" charset="0"/>
              </a:rPr>
              <a:t>pentru</a:t>
            </a:r>
            <a:r>
              <a:rPr lang="en-US" sz="1600" dirty="0">
                <a:latin typeface="Georgia" panose="02040502050405020303" pitchFamily="18" charset="0"/>
              </a:rPr>
              <a:t> ca </a:t>
            </a:r>
            <a:r>
              <a:rPr lang="en-US" sz="1600" dirty="0" err="1">
                <a:latin typeface="Georgia" panose="02040502050405020303" pitchFamily="18" charset="0"/>
              </a:rPr>
              <a:t>în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experiența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sinodală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 err="1">
                <a:latin typeface="Georgia" panose="02040502050405020303" pitchFamily="18" charset="0"/>
              </a:rPr>
              <a:t>să</a:t>
            </a:r>
            <a:r>
              <a:rPr lang="en-US" sz="1600" dirty="0">
                <a:latin typeface="Georgia" panose="02040502050405020303" pitchFamily="18" charset="0"/>
              </a:rPr>
              <a:t> nu ne </a:t>
            </a:r>
            <a:r>
              <a:rPr lang="en-US" sz="1600" dirty="0" err="1">
                <a:latin typeface="Georgia" panose="02040502050405020303" pitchFamily="18" charset="0"/>
              </a:rPr>
              <a:t>lăsăm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dominați</a:t>
            </a:r>
            <a:r>
              <a:rPr lang="en-US" sz="1600" dirty="0">
                <a:latin typeface="Georgia" panose="02040502050405020303" pitchFamily="18" charset="0"/>
              </a:rPr>
              <a:t> de </a:t>
            </a:r>
            <a:r>
              <a:rPr lang="en-US" sz="1600" dirty="0" err="1">
                <a:latin typeface="Georgia" panose="02040502050405020303" pitchFamily="18" charset="0"/>
              </a:rPr>
              <a:t>dezvrăjire</a:t>
            </a:r>
            <a:r>
              <a:rPr lang="en-US" sz="1600" dirty="0">
                <a:latin typeface="Georgia" panose="02040502050405020303" pitchFamily="18" charset="0"/>
              </a:rPr>
              <a:t>,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 err="1">
                <a:latin typeface="Georgia" panose="02040502050405020303" pitchFamily="18" charset="0"/>
              </a:rPr>
              <a:t>să</a:t>
            </a:r>
            <a:r>
              <a:rPr lang="en-US" sz="1600" dirty="0">
                <a:latin typeface="Georgia" panose="02040502050405020303" pitchFamily="18" charset="0"/>
              </a:rPr>
              <a:t> nu </a:t>
            </a:r>
            <a:r>
              <a:rPr lang="en-US" sz="1600" dirty="0" err="1">
                <a:latin typeface="Georgia" panose="02040502050405020303" pitchFamily="18" charset="0"/>
              </a:rPr>
              <a:t>diluăm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profeția</a:t>
            </a:r>
            <a:r>
              <a:rPr lang="en-US" sz="1600" dirty="0">
                <a:latin typeface="Georgia" panose="02040502050405020303" pitchFamily="18" charset="0"/>
              </a:rPr>
              <a:t>, </a:t>
            </a:r>
            <a:r>
              <a:rPr lang="en-US" sz="1600" dirty="0" err="1">
                <a:latin typeface="Georgia" panose="02040502050405020303" pitchFamily="18" charset="0"/>
              </a:rPr>
              <a:t>să</a:t>
            </a:r>
            <a:r>
              <a:rPr lang="en-US" sz="1600" dirty="0">
                <a:latin typeface="Georgia" panose="02040502050405020303" pitchFamily="18" charset="0"/>
              </a:rPr>
              <a:t> nu </a:t>
            </a:r>
            <a:r>
              <a:rPr lang="en-US" sz="1600" dirty="0" err="1">
                <a:latin typeface="Georgia" panose="02040502050405020303" pitchFamily="18" charset="0"/>
              </a:rPr>
              <a:t>ajungem</a:t>
            </a:r>
            <a:r>
              <a:rPr lang="en-US" sz="1600" dirty="0">
                <a:latin typeface="Georgia" panose="02040502050405020303" pitchFamily="18" charset="0"/>
              </a:rPr>
              <a:t> la a reduce </a:t>
            </a:r>
            <a:r>
              <a:rPr lang="en-US" sz="1600" dirty="0" err="1">
                <a:latin typeface="Georgia" panose="02040502050405020303" pitchFamily="18" charset="0"/>
              </a:rPr>
              <a:t>totul</a:t>
            </a:r>
            <a:r>
              <a:rPr lang="en-US" sz="1600" dirty="0">
                <a:latin typeface="Georgia" panose="02040502050405020303" pitchFamily="18" charset="0"/>
              </a:rPr>
              <a:t> la </a:t>
            </a:r>
            <a:r>
              <a:rPr lang="en-US" sz="1600" dirty="0" err="1">
                <a:latin typeface="Georgia" panose="02040502050405020303" pitchFamily="18" charset="0"/>
              </a:rPr>
              <a:t>discuții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fără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roade</a:t>
            </a:r>
            <a:r>
              <a:rPr lang="en-US" sz="1600" dirty="0">
                <a:latin typeface="Georgia" panose="02040502050405020303" pitchFamily="18" charset="0"/>
              </a:rPr>
              <a:t>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Georgia" panose="02040502050405020303" pitchFamily="18" charset="0"/>
              </a:rPr>
              <a:t>Vino, </a:t>
            </a:r>
            <a:r>
              <a:rPr lang="en-US" sz="1600" dirty="0" err="1">
                <a:latin typeface="Georgia" panose="02040502050405020303" pitchFamily="18" charset="0"/>
              </a:rPr>
              <a:t>Duhule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Sfinte</a:t>
            </a:r>
            <a:r>
              <a:rPr lang="en-US" sz="1600" dirty="0">
                <a:latin typeface="Georgia" panose="02040502050405020303" pitchFamily="18" charset="0"/>
              </a:rPr>
              <a:t> de </a:t>
            </a:r>
            <a:r>
              <a:rPr lang="en-US" sz="1600" dirty="0" err="1">
                <a:latin typeface="Georgia" panose="02040502050405020303" pitchFamily="18" charset="0"/>
              </a:rPr>
              <a:t>iubire</a:t>
            </a:r>
            <a:r>
              <a:rPr lang="en-US" sz="1600" dirty="0">
                <a:latin typeface="Georgia" panose="02040502050405020303" pitchFamily="18" charset="0"/>
              </a:rPr>
              <a:t>, </a:t>
            </a:r>
            <a:r>
              <a:rPr lang="en-US" sz="1600" dirty="0" err="1">
                <a:latin typeface="Georgia" panose="02040502050405020303" pitchFamily="18" charset="0"/>
              </a:rPr>
              <a:t>deschide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inimile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noastre</a:t>
            </a:r>
            <a:r>
              <a:rPr lang="en-US" sz="1600" dirty="0">
                <a:latin typeface="Georgia" panose="02040502050405020303" pitchFamily="18" charset="0"/>
              </a:rPr>
              <a:t> la </a:t>
            </a:r>
            <a:r>
              <a:rPr lang="en-US" sz="1600" dirty="0" err="1">
                <a:latin typeface="Georgia" panose="02040502050405020303" pitchFamily="18" charset="0"/>
              </a:rPr>
              <a:t>ascultare</a:t>
            </a:r>
            <a:r>
              <a:rPr lang="en-US" sz="1600" dirty="0">
                <a:latin typeface="Georgia" panose="02040502050405020303" pitchFamily="18" charset="0"/>
              </a:rPr>
              <a:t>!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Georgia" panose="02040502050405020303" pitchFamily="18" charset="0"/>
              </a:rPr>
              <a:t>Vino, Duh de </a:t>
            </a:r>
            <a:r>
              <a:rPr lang="en-US" sz="1600" dirty="0" err="1">
                <a:latin typeface="Georgia" panose="02040502050405020303" pitchFamily="18" charset="0"/>
              </a:rPr>
              <a:t>sfințenie</a:t>
            </a:r>
            <a:r>
              <a:rPr lang="en-US" sz="1600" dirty="0">
                <a:latin typeface="Georgia" panose="02040502050405020303" pitchFamily="18" charset="0"/>
              </a:rPr>
              <a:t>, </a:t>
            </a:r>
            <a:r>
              <a:rPr lang="en-US" sz="1600" dirty="0" err="1">
                <a:latin typeface="Georgia" panose="02040502050405020303" pitchFamily="18" charset="0"/>
              </a:rPr>
              <a:t>reînnoiește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sfântul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Popor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credincios</a:t>
            </a:r>
            <a:r>
              <a:rPr lang="en-US" sz="1600" dirty="0">
                <a:latin typeface="Georgia" panose="02040502050405020303" pitchFamily="18" charset="0"/>
              </a:rPr>
              <a:t> al </a:t>
            </a:r>
            <a:r>
              <a:rPr lang="en-US" sz="1600" dirty="0" err="1">
                <a:latin typeface="Georgia" panose="02040502050405020303" pitchFamily="18" charset="0"/>
              </a:rPr>
              <a:t>lui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Dumnezeu</a:t>
            </a:r>
            <a:r>
              <a:rPr lang="en-US" sz="1600" dirty="0">
                <a:latin typeface="Georgia" panose="02040502050405020303" pitchFamily="18" charset="0"/>
              </a:rPr>
              <a:t>!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Georgia" panose="02040502050405020303" pitchFamily="18" charset="0"/>
              </a:rPr>
              <a:t>Vino, </a:t>
            </a:r>
            <a:r>
              <a:rPr lang="en-US" sz="1600" dirty="0" err="1">
                <a:latin typeface="Georgia" panose="02040502050405020303" pitchFamily="18" charset="0"/>
              </a:rPr>
              <a:t>Duhule</a:t>
            </a:r>
            <a:r>
              <a:rPr lang="en-US" sz="1600" dirty="0">
                <a:latin typeface="Georgia" panose="02040502050405020303" pitchFamily="18" charset="0"/>
              </a:rPr>
              <a:t> Creator, </a:t>
            </a:r>
            <a:r>
              <a:rPr lang="en-US" sz="1600" dirty="0" err="1">
                <a:latin typeface="Georgia" panose="02040502050405020303" pitchFamily="18" charset="0"/>
              </a:rPr>
              <a:t>reînnoiește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fața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  <a:r>
              <a:rPr lang="en-US" sz="1600" dirty="0" err="1">
                <a:latin typeface="Georgia" panose="02040502050405020303" pitchFamily="18" charset="0"/>
              </a:rPr>
              <a:t>pământului</a:t>
            </a:r>
            <a:r>
              <a:rPr lang="en-US" sz="1600" dirty="0">
                <a:latin typeface="Georgia" panose="02040502050405020303" pitchFamily="18" charset="0"/>
              </a:rPr>
              <a:t>! Amin.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892D2D46-5832-4581-A9F1-3216A7C74F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7" r="-1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D599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7618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DD4188C-327A-4401-8E88-3F3BF12C5930}"/>
              </a:ext>
            </a:extLst>
          </p:cNvPr>
          <p:cNvSpPr/>
          <p:nvPr/>
        </p:nvSpPr>
        <p:spPr>
          <a:xfrm>
            <a:off x="266431" y="437986"/>
            <a:ext cx="5962784" cy="5982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355600" algn="just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</a:pP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Stăm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înaintea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Ta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Duhule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Sfinte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acum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când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ne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adunăm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în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numele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Tău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indent="361950" algn="just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</a:pP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Avându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-te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pe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Tine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drept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singură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călăuză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Tu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să-ți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faci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lăcașul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în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inimile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noastre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;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învață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-ne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calea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pe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care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să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mergem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și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cum s-o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urmăm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. </a:t>
            </a:r>
          </a:p>
          <a:p>
            <a:pPr indent="361950" algn="just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</a:pP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Suntem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slabi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și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păcătoși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;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nu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îngădui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să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cultivăm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dezordinea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. </a:t>
            </a:r>
          </a:p>
          <a:p>
            <a:pPr indent="355600" algn="just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</a:pP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Nu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lăsa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ignoranța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să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ne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conducă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pe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o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cale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greșită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și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nici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părtinirea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să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ne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influențeze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faptele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. </a:t>
            </a:r>
          </a:p>
          <a:p>
            <a:pPr indent="361950" algn="just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</a:pP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În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Tine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să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ne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găsim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unitatea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ca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să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putem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înainta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împreună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spre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viața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veșnică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fără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să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ne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abatem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de la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calea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adevărului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și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de la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ceea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ce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este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drept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. </a:t>
            </a:r>
          </a:p>
          <a:p>
            <a:pPr indent="355600" algn="just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</a:pP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Toate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acestea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le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cerem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de la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Tine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Tu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care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lucrezi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în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orice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timp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și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în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orice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loc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în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unire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cu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Tatăl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și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cu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Fiul, </a:t>
            </a:r>
            <a:b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</a:b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în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vecii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vecilor</a:t>
            </a: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. Amin.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</a:pPr>
            <a:r>
              <a:rPr lang="hu-H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	       </a:t>
            </a:r>
          </a:p>
          <a:p>
            <a:pPr algn="r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</a:pPr>
            <a:r>
              <a:rPr lang="hu-HU" i="1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După</a:t>
            </a:r>
            <a:r>
              <a:rPr lang="hu-HU" i="1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hu-HU" i="1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rugăciunea</a:t>
            </a:r>
            <a:r>
              <a:rPr lang="hu-HU" i="1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hu-HU" i="1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Sfântului</a:t>
            </a:r>
            <a:r>
              <a:rPr lang="hu-HU" i="1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 Izidor de </a:t>
            </a:r>
            <a:r>
              <a:rPr lang="hu-HU" i="1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  <a:sym typeface="Arial"/>
              </a:rPr>
              <a:t>Sevilia</a:t>
            </a:r>
            <a:endParaRPr lang="hu-HU" i="1" dirty="0">
              <a:solidFill>
                <a:srgbClr val="000000"/>
              </a:solidFill>
              <a:latin typeface="Georgia" panose="02040502050405020303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Google Shape;141;p4">
            <a:extLst>
              <a:ext uri="{FF2B5EF4-FFF2-40B4-BE49-F238E27FC236}">
                <a16:creationId xmlns:a16="http://schemas.microsoft.com/office/drawing/2014/main" id="{C681A8B7-8A74-430B-B63B-12A345A3F94C}"/>
              </a:ext>
            </a:extLst>
          </p:cNvPr>
          <p:cNvPicPr preferRelativeResize="0"/>
          <p:nvPr/>
        </p:nvPicPr>
        <p:blipFill rotWithShape="1">
          <a:blip r:embed="rId2"/>
          <a:srcRect l="14076" r="27886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35060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11F0A66-2725-4E31-9FE4-C411C547A8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47" b="8285"/>
          <a:stretch/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11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8FAC585-9FDB-4C5E-86C5-5CABB369C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6249" y="4558430"/>
            <a:ext cx="7576045" cy="2070970"/>
          </a:xfrm>
        </p:spPr>
        <p:txBody>
          <a:bodyPr anchor="ctr">
            <a:normAutofit/>
          </a:bodyPr>
          <a:lstStyle/>
          <a:p>
            <a:pPr marL="0" indent="360363" algn="just">
              <a:lnSpc>
                <a:spcPct val="150000"/>
              </a:lnSpc>
              <a:buNone/>
            </a:pPr>
            <a:r>
              <a:rPr lang="hu-HU" sz="1600" dirty="0" err="1">
                <a:latin typeface="Georgia" panose="02040502050405020303" pitchFamily="18" charset="0"/>
              </a:rPr>
              <a:t>Procesul</a:t>
            </a:r>
            <a:r>
              <a:rPr lang="hu-HU" sz="1600" dirty="0">
                <a:latin typeface="Georgia" panose="02040502050405020303" pitchFamily="18" charset="0"/>
              </a:rPr>
              <a:t> </a:t>
            </a:r>
            <a:r>
              <a:rPr lang="hu-HU" sz="1600" dirty="0" err="1">
                <a:latin typeface="Georgia" panose="02040502050405020303" pitchFamily="18" charset="0"/>
              </a:rPr>
              <a:t>obișnuit</a:t>
            </a:r>
            <a:r>
              <a:rPr lang="hu-HU" sz="1600" dirty="0">
                <a:latin typeface="Georgia" panose="02040502050405020303" pitchFamily="18" charset="0"/>
              </a:rPr>
              <a:t> </a:t>
            </a:r>
            <a:r>
              <a:rPr lang="hu-HU" sz="1600" dirty="0" err="1">
                <a:latin typeface="Georgia" panose="02040502050405020303" pitchFamily="18" charset="0"/>
              </a:rPr>
              <a:t>al</a:t>
            </a:r>
            <a:r>
              <a:rPr lang="hu-HU" sz="1600" dirty="0">
                <a:latin typeface="Georgia" panose="02040502050405020303" pitchFamily="18" charset="0"/>
              </a:rPr>
              <a:t> </a:t>
            </a:r>
            <a:r>
              <a:rPr lang="hu-HU" sz="1600" dirty="0" err="1">
                <a:latin typeface="Georgia" panose="02040502050405020303" pitchFamily="18" charset="0"/>
              </a:rPr>
              <a:t>Sinodului</a:t>
            </a:r>
            <a:r>
              <a:rPr lang="hu-HU" sz="1600" dirty="0">
                <a:latin typeface="Georgia" panose="02040502050405020303" pitchFamily="18" charset="0"/>
              </a:rPr>
              <a:t> </a:t>
            </a:r>
            <a:r>
              <a:rPr lang="hu-HU" sz="1600" dirty="0" err="1">
                <a:latin typeface="Georgia" panose="02040502050405020303" pitchFamily="18" charset="0"/>
              </a:rPr>
              <a:t>Episcopilor</a:t>
            </a:r>
            <a:r>
              <a:rPr lang="hu-HU" sz="1600" dirty="0">
                <a:latin typeface="Georgia" panose="02040502050405020303" pitchFamily="18" charset="0"/>
              </a:rPr>
              <a:t> se </a:t>
            </a:r>
            <a:r>
              <a:rPr lang="hu-HU" sz="1600" dirty="0" err="1">
                <a:latin typeface="Georgia" panose="02040502050405020303" pitchFamily="18" charset="0"/>
              </a:rPr>
              <a:t>schimbă</a:t>
            </a:r>
            <a:r>
              <a:rPr lang="hu-HU" sz="1600" dirty="0">
                <a:latin typeface="Georgia" panose="02040502050405020303" pitchFamily="18" charset="0"/>
              </a:rPr>
              <a:t>, </a:t>
            </a:r>
            <a:r>
              <a:rPr lang="hu-HU" sz="1600" dirty="0" err="1">
                <a:latin typeface="Georgia" panose="02040502050405020303" pitchFamily="18" charset="0"/>
              </a:rPr>
              <a:t>nu</a:t>
            </a:r>
            <a:r>
              <a:rPr lang="hu-HU" sz="1600" dirty="0">
                <a:latin typeface="Georgia" panose="02040502050405020303" pitchFamily="18" charset="0"/>
              </a:rPr>
              <a:t> </a:t>
            </a:r>
            <a:r>
              <a:rPr lang="hu-HU" sz="1600" dirty="0" err="1">
                <a:latin typeface="Georgia" panose="02040502050405020303" pitchFamily="18" charset="0"/>
              </a:rPr>
              <a:t>va</a:t>
            </a:r>
            <a:r>
              <a:rPr lang="hu-HU" sz="1600" dirty="0">
                <a:latin typeface="Georgia" panose="02040502050405020303" pitchFamily="18" charset="0"/>
              </a:rPr>
              <a:t> mai </a:t>
            </a:r>
            <a:r>
              <a:rPr lang="hu-HU" sz="1600" dirty="0" err="1">
                <a:latin typeface="Georgia" panose="02040502050405020303" pitchFamily="18" charset="0"/>
              </a:rPr>
              <a:t>consta</a:t>
            </a:r>
            <a:r>
              <a:rPr lang="hu-HU" sz="1600" dirty="0">
                <a:latin typeface="Georgia" panose="02040502050405020303" pitchFamily="18" charset="0"/>
              </a:rPr>
              <a:t>, </a:t>
            </a:r>
            <a:r>
              <a:rPr lang="hu-HU" sz="1600" dirty="0" err="1">
                <a:latin typeface="Georgia" panose="02040502050405020303" pitchFamily="18" charset="0"/>
              </a:rPr>
              <a:t>doar</a:t>
            </a:r>
            <a:r>
              <a:rPr lang="hu-HU" sz="1600" dirty="0">
                <a:latin typeface="Georgia" panose="02040502050405020303" pitchFamily="18" charset="0"/>
              </a:rPr>
              <a:t> </a:t>
            </a:r>
            <a:r>
              <a:rPr lang="hu-HU" sz="1600" dirty="0" err="1">
                <a:latin typeface="Georgia" panose="02040502050405020303" pitchFamily="18" charset="0"/>
              </a:rPr>
              <a:t>într</a:t>
            </a:r>
            <a:r>
              <a:rPr lang="hu-HU" sz="1600" dirty="0">
                <a:latin typeface="Georgia" panose="02040502050405020303" pitchFamily="18" charset="0"/>
              </a:rPr>
              <a:t>-o </a:t>
            </a:r>
            <a:r>
              <a:rPr lang="hu-HU" sz="1600" dirty="0" err="1">
                <a:latin typeface="Georgia" panose="02040502050405020303" pitchFamily="18" charset="0"/>
              </a:rPr>
              <a:t>întâlnire</a:t>
            </a:r>
            <a:r>
              <a:rPr lang="hu-HU" sz="1600" dirty="0">
                <a:latin typeface="Georgia" panose="02040502050405020303" pitchFamily="18" charset="0"/>
              </a:rPr>
              <a:t> de </a:t>
            </a:r>
            <a:r>
              <a:rPr lang="hu-HU" sz="1600" dirty="0" err="1">
                <a:latin typeface="Georgia" panose="02040502050405020303" pitchFamily="18" charset="0"/>
              </a:rPr>
              <a:t>două</a:t>
            </a:r>
            <a:r>
              <a:rPr lang="hu-HU" sz="1600" dirty="0">
                <a:latin typeface="Georgia" panose="02040502050405020303" pitchFamily="18" charset="0"/>
              </a:rPr>
              <a:t> </a:t>
            </a:r>
            <a:r>
              <a:rPr lang="hu-HU" sz="1600" dirty="0" err="1">
                <a:latin typeface="Georgia" panose="02040502050405020303" pitchFamily="18" charset="0"/>
              </a:rPr>
              <a:t>sau</a:t>
            </a:r>
            <a:r>
              <a:rPr lang="hu-HU" sz="1600" dirty="0">
                <a:latin typeface="Georgia" panose="02040502050405020303" pitchFamily="18" charset="0"/>
              </a:rPr>
              <a:t> </a:t>
            </a:r>
            <a:r>
              <a:rPr lang="hu-HU" sz="1600" dirty="0" err="1">
                <a:latin typeface="Georgia" panose="02040502050405020303" pitchFamily="18" charset="0"/>
              </a:rPr>
              <a:t>trei</a:t>
            </a:r>
            <a:r>
              <a:rPr lang="hu-HU" sz="1600" dirty="0">
                <a:latin typeface="Georgia" panose="02040502050405020303" pitchFamily="18" charset="0"/>
              </a:rPr>
              <a:t> </a:t>
            </a:r>
            <a:r>
              <a:rPr lang="hu-HU" sz="1600" dirty="0" err="1">
                <a:latin typeface="Georgia" panose="02040502050405020303" pitchFamily="18" charset="0"/>
              </a:rPr>
              <a:t>săptămâni</a:t>
            </a:r>
            <a:r>
              <a:rPr lang="hu-HU" sz="1600" dirty="0">
                <a:latin typeface="Georgia" panose="02040502050405020303" pitchFamily="18" charset="0"/>
              </a:rPr>
              <a:t>, </a:t>
            </a:r>
            <a:r>
              <a:rPr lang="hu-HU" sz="1600" dirty="0" err="1">
                <a:latin typeface="Georgia" panose="02040502050405020303" pitchFamily="18" charset="0"/>
              </a:rPr>
              <a:t>când</a:t>
            </a:r>
            <a:r>
              <a:rPr lang="hu-HU" sz="1600" dirty="0">
                <a:latin typeface="Georgia" panose="02040502050405020303" pitchFamily="18" charset="0"/>
              </a:rPr>
              <a:t> </a:t>
            </a:r>
            <a:r>
              <a:rPr lang="hu-HU" sz="1600" dirty="0" err="1">
                <a:latin typeface="Georgia" panose="02040502050405020303" pitchFamily="18" charset="0"/>
              </a:rPr>
              <a:t>episcopii</a:t>
            </a:r>
            <a:r>
              <a:rPr lang="hu-HU" sz="1600" dirty="0">
                <a:latin typeface="Georgia" panose="02040502050405020303" pitchFamily="18" charset="0"/>
              </a:rPr>
              <a:t> se </a:t>
            </a:r>
            <a:r>
              <a:rPr lang="hu-HU" sz="1600" dirty="0" err="1">
                <a:latin typeface="Georgia" panose="02040502050405020303" pitchFamily="18" charset="0"/>
              </a:rPr>
              <a:t>adună</a:t>
            </a:r>
            <a:r>
              <a:rPr lang="hu-HU" sz="1600" dirty="0">
                <a:latin typeface="Georgia" panose="02040502050405020303" pitchFamily="18" charset="0"/>
              </a:rPr>
              <a:t> </a:t>
            </a:r>
            <a:r>
              <a:rPr lang="hu-HU" sz="1600" dirty="0" err="1">
                <a:latin typeface="Georgia" panose="02040502050405020303" pitchFamily="18" charset="0"/>
              </a:rPr>
              <a:t>în</a:t>
            </a:r>
            <a:r>
              <a:rPr lang="hu-HU" sz="1600" dirty="0">
                <a:latin typeface="Georgia" panose="02040502050405020303" pitchFamily="18" charset="0"/>
              </a:rPr>
              <a:t> </a:t>
            </a:r>
            <a:r>
              <a:rPr lang="hu-HU" sz="1600" dirty="0" err="1">
                <a:latin typeface="Georgia" panose="02040502050405020303" pitchFamily="18" charset="0"/>
              </a:rPr>
              <a:t>jurul</a:t>
            </a:r>
            <a:r>
              <a:rPr lang="hu-HU" sz="1600" dirty="0">
                <a:latin typeface="Georgia" panose="02040502050405020303" pitchFamily="18" charset="0"/>
              </a:rPr>
              <a:t> </a:t>
            </a:r>
            <a:r>
              <a:rPr lang="hu-HU" sz="1600" dirty="0" err="1">
                <a:latin typeface="Georgia" panose="02040502050405020303" pitchFamily="18" charset="0"/>
              </a:rPr>
              <a:t>Papei</a:t>
            </a:r>
            <a:r>
              <a:rPr lang="hu-HU" sz="1600" dirty="0">
                <a:latin typeface="Georgia" panose="02040502050405020303" pitchFamily="18" charset="0"/>
              </a:rPr>
              <a:t>. Parte </a:t>
            </a:r>
            <a:r>
              <a:rPr lang="hu-HU" sz="1600" dirty="0" err="1">
                <a:latin typeface="Georgia" panose="02040502050405020303" pitchFamily="18" charset="0"/>
              </a:rPr>
              <a:t>integrantă</a:t>
            </a:r>
            <a:r>
              <a:rPr lang="hu-HU" sz="1600" dirty="0">
                <a:latin typeface="Georgia" panose="02040502050405020303" pitchFamily="18" charset="0"/>
              </a:rPr>
              <a:t> </a:t>
            </a:r>
            <a:r>
              <a:rPr lang="hu-HU" sz="1600" dirty="0" err="1">
                <a:latin typeface="Georgia" panose="02040502050405020303" pitchFamily="18" charset="0"/>
              </a:rPr>
              <a:t>va</a:t>
            </a:r>
            <a:r>
              <a:rPr lang="hu-HU" sz="1600" dirty="0">
                <a:latin typeface="Georgia" panose="02040502050405020303" pitchFamily="18" charset="0"/>
              </a:rPr>
              <a:t> fi o </a:t>
            </a:r>
            <a:r>
              <a:rPr lang="hu-HU" sz="1600" dirty="0" err="1">
                <a:latin typeface="Georgia" panose="02040502050405020303" pitchFamily="18" charset="0"/>
              </a:rPr>
              <a:t>amplă</a:t>
            </a:r>
            <a:r>
              <a:rPr lang="hu-HU" sz="1600" dirty="0">
                <a:latin typeface="Georgia" panose="02040502050405020303" pitchFamily="18" charset="0"/>
              </a:rPr>
              <a:t> </a:t>
            </a:r>
            <a:r>
              <a:rPr lang="hu-HU" sz="1600" dirty="0" err="1">
                <a:latin typeface="Georgia" panose="02040502050405020303" pitchFamily="18" charset="0"/>
              </a:rPr>
              <a:t>consultare</a:t>
            </a:r>
            <a:r>
              <a:rPr lang="hu-HU" sz="1600" dirty="0">
                <a:latin typeface="Georgia" panose="02040502050405020303" pitchFamily="18" charset="0"/>
              </a:rPr>
              <a:t>, mai </a:t>
            </a:r>
            <a:r>
              <a:rPr lang="hu-HU" sz="1600" dirty="0" err="1">
                <a:latin typeface="Georgia" panose="02040502050405020303" pitchFamily="18" charset="0"/>
              </a:rPr>
              <a:t>întâi</a:t>
            </a:r>
            <a:r>
              <a:rPr lang="hu-HU" sz="1600" dirty="0">
                <a:latin typeface="Georgia" panose="02040502050405020303" pitchFamily="18" charset="0"/>
              </a:rPr>
              <a:t> </a:t>
            </a:r>
            <a:r>
              <a:rPr lang="hu-HU" sz="1600" dirty="0" err="1">
                <a:latin typeface="Georgia" panose="02040502050405020303" pitchFamily="18" charset="0"/>
              </a:rPr>
              <a:t>diecezană</a:t>
            </a:r>
            <a:r>
              <a:rPr lang="hu-HU" sz="1600" dirty="0">
                <a:latin typeface="Georgia" panose="02040502050405020303" pitchFamily="18" charset="0"/>
              </a:rPr>
              <a:t> </a:t>
            </a:r>
            <a:r>
              <a:rPr lang="hu-HU" sz="1600" dirty="0" err="1">
                <a:latin typeface="Georgia" panose="02040502050405020303" pitchFamily="18" charset="0"/>
              </a:rPr>
              <a:t>și</a:t>
            </a:r>
            <a:r>
              <a:rPr lang="hu-HU" sz="1600" dirty="0">
                <a:latin typeface="Georgia" panose="02040502050405020303" pitchFamily="18" charset="0"/>
              </a:rPr>
              <a:t> </a:t>
            </a:r>
            <a:r>
              <a:rPr lang="hu-HU" sz="1600" dirty="0" err="1">
                <a:latin typeface="Georgia" panose="02040502050405020303" pitchFamily="18" charset="0"/>
              </a:rPr>
              <a:t>apoi</a:t>
            </a:r>
            <a:r>
              <a:rPr lang="hu-HU" sz="1600" dirty="0">
                <a:latin typeface="Georgia" panose="02040502050405020303" pitchFamily="18" charset="0"/>
              </a:rPr>
              <a:t> </a:t>
            </a:r>
            <a:r>
              <a:rPr lang="hu-HU" sz="1600" dirty="0" err="1">
                <a:latin typeface="Georgia" panose="02040502050405020303" pitchFamily="18" charset="0"/>
              </a:rPr>
              <a:t>pe</a:t>
            </a:r>
            <a:r>
              <a:rPr lang="hu-HU" sz="1600" dirty="0">
                <a:latin typeface="Georgia" panose="02040502050405020303" pitchFamily="18" charset="0"/>
              </a:rPr>
              <a:t> </a:t>
            </a:r>
            <a:r>
              <a:rPr lang="hu-HU" sz="1600" dirty="0" err="1">
                <a:latin typeface="Georgia" panose="02040502050405020303" pitchFamily="18" charset="0"/>
              </a:rPr>
              <a:t>diferite</a:t>
            </a:r>
            <a:r>
              <a:rPr lang="hu-HU" sz="1600" dirty="0">
                <a:latin typeface="Georgia" panose="02040502050405020303" pitchFamily="18" charset="0"/>
              </a:rPr>
              <a:t> </a:t>
            </a:r>
            <a:r>
              <a:rPr lang="hu-HU" sz="1600" dirty="0" err="1">
                <a:latin typeface="Georgia" panose="02040502050405020303" pitchFamily="18" charset="0"/>
              </a:rPr>
              <a:t>continente</a:t>
            </a:r>
            <a:r>
              <a:rPr lang="hu-HU" sz="1600" dirty="0">
                <a:latin typeface="Georgia" panose="02040502050405020303" pitchFamily="18" charset="0"/>
              </a:rPr>
              <a:t>, </a:t>
            </a:r>
            <a:r>
              <a:rPr lang="hu-HU" sz="1600" dirty="0" err="1">
                <a:latin typeface="Georgia" panose="02040502050405020303" pitchFamily="18" charset="0"/>
              </a:rPr>
              <a:t>prin</a:t>
            </a:r>
            <a:r>
              <a:rPr lang="hu-HU" sz="1600" dirty="0">
                <a:latin typeface="Georgia" panose="02040502050405020303" pitchFamily="18" charset="0"/>
              </a:rPr>
              <a:t> </a:t>
            </a:r>
            <a:r>
              <a:rPr lang="hu-HU" sz="1600" dirty="0" err="1">
                <a:latin typeface="Georgia" panose="02040502050405020303" pitchFamily="18" charset="0"/>
              </a:rPr>
              <a:t>Conferințele</a:t>
            </a:r>
            <a:r>
              <a:rPr lang="hu-HU" sz="1600" dirty="0">
                <a:latin typeface="Georgia" panose="02040502050405020303" pitchFamily="18" charset="0"/>
              </a:rPr>
              <a:t> </a:t>
            </a:r>
            <a:r>
              <a:rPr lang="hu-HU" sz="1600" dirty="0" err="1">
                <a:latin typeface="Georgia" panose="02040502050405020303" pitchFamily="18" charset="0"/>
              </a:rPr>
              <a:t>Episcopale</a:t>
            </a:r>
            <a:r>
              <a:rPr lang="hu-HU" sz="1600" dirty="0">
                <a:latin typeface="Georgia" panose="02040502050405020303" pitchFamily="18" charset="0"/>
              </a:rPr>
              <a:t>. </a:t>
            </a:r>
          </a:p>
          <a:p>
            <a:pPr marL="0" indent="360363" algn="just">
              <a:lnSpc>
                <a:spcPct val="150000"/>
              </a:lnSpc>
              <a:buNone/>
            </a:pPr>
            <a:r>
              <a:rPr lang="hu-HU" sz="1600" dirty="0">
                <a:latin typeface="Georgia" panose="02040502050405020303" pitchFamily="18" charset="0"/>
              </a:rPr>
              <a:t> </a:t>
            </a:r>
            <a:r>
              <a:rPr lang="hu-HU" sz="1600" dirty="0" err="1">
                <a:latin typeface="Georgia" panose="02040502050405020303" pitchFamily="18" charset="0"/>
              </a:rPr>
              <a:t>În</a:t>
            </a:r>
            <a:r>
              <a:rPr lang="hu-HU" sz="1600" dirty="0">
                <a:latin typeface="Georgia" panose="02040502050405020303" pitchFamily="18" charset="0"/>
              </a:rPr>
              <a:t> </a:t>
            </a:r>
            <a:r>
              <a:rPr lang="hu-HU" sz="1600" dirty="0" err="1">
                <a:latin typeface="Georgia" panose="02040502050405020303" pitchFamily="18" charset="0"/>
              </a:rPr>
              <a:t>loc</a:t>
            </a:r>
            <a:r>
              <a:rPr lang="hu-HU" sz="1600" dirty="0">
                <a:latin typeface="Georgia" panose="02040502050405020303" pitchFamily="18" charset="0"/>
              </a:rPr>
              <a:t> de un "</a:t>
            </a:r>
            <a:r>
              <a:rPr lang="hu-HU" sz="1600" dirty="0" err="1">
                <a:latin typeface="Georgia" panose="02040502050405020303" pitchFamily="18" charset="0"/>
              </a:rPr>
              <a:t>eveniment</a:t>
            </a:r>
            <a:r>
              <a:rPr lang="hu-HU" sz="1600" dirty="0">
                <a:latin typeface="Georgia" panose="02040502050405020303" pitchFamily="18" charset="0"/>
              </a:rPr>
              <a:t>" </a:t>
            </a:r>
            <a:r>
              <a:rPr lang="hu-HU" sz="1600" dirty="0" err="1">
                <a:latin typeface="Georgia" panose="02040502050405020303" pitchFamily="18" charset="0"/>
              </a:rPr>
              <a:t>unic</a:t>
            </a:r>
            <a:r>
              <a:rPr lang="hu-HU" sz="1600" dirty="0">
                <a:latin typeface="Georgia" panose="02040502050405020303" pitchFamily="18" charset="0"/>
              </a:rPr>
              <a:t>, </a:t>
            </a:r>
            <a:r>
              <a:rPr lang="hu-HU" sz="1600" dirty="0" err="1">
                <a:latin typeface="Georgia" panose="02040502050405020303" pitchFamily="18" charset="0"/>
              </a:rPr>
              <a:t>acest</a:t>
            </a:r>
            <a:r>
              <a:rPr lang="hu-HU" sz="1600" dirty="0">
                <a:latin typeface="Georgia" panose="02040502050405020303" pitchFamily="18" charset="0"/>
              </a:rPr>
              <a:t> "</a:t>
            </a:r>
            <a:r>
              <a:rPr lang="hu-HU" sz="1600" dirty="0" err="1">
                <a:latin typeface="Georgia" panose="02040502050405020303" pitchFamily="18" charset="0"/>
              </a:rPr>
              <a:t>proces</a:t>
            </a:r>
            <a:r>
              <a:rPr lang="hu-HU" sz="1600" dirty="0">
                <a:latin typeface="Georgia" panose="02040502050405020303" pitchFamily="18" charset="0"/>
              </a:rPr>
              <a:t>„ </a:t>
            </a:r>
            <a:r>
              <a:rPr lang="hu-HU" sz="1600" dirty="0" err="1">
                <a:latin typeface="Georgia" panose="02040502050405020303" pitchFamily="18" charset="0"/>
              </a:rPr>
              <a:t>va</a:t>
            </a:r>
            <a:r>
              <a:rPr lang="hu-HU" sz="1600" dirty="0">
                <a:latin typeface="Georgia" panose="02040502050405020303" pitchFamily="18" charset="0"/>
              </a:rPr>
              <a:t> </a:t>
            </a:r>
            <a:r>
              <a:rPr lang="hu-HU" sz="1600" dirty="0" err="1">
                <a:latin typeface="Georgia" panose="02040502050405020303" pitchFamily="18" charset="0"/>
              </a:rPr>
              <a:t>dura</a:t>
            </a:r>
            <a:r>
              <a:rPr lang="hu-HU" sz="1600" dirty="0">
                <a:latin typeface="Georgia" panose="02040502050405020303" pitchFamily="18" charset="0"/>
              </a:rPr>
              <a:t> </a:t>
            </a:r>
            <a:r>
              <a:rPr lang="hu-HU" sz="1600" dirty="0" err="1">
                <a:latin typeface="Georgia" panose="02040502050405020303" pitchFamily="18" charset="0"/>
              </a:rPr>
              <a:t>doi</a:t>
            </a:r>
            <a:r>
              <a:rPr lang="hu-HU" sz="1600" dirty="0">
                <a:latin typeface="Georgia" panose="02040502050405020303" pitchFamily="18" charset="0"/>
              </a:rPr>
              <a:t> </a:t>
            </a:r>
            <a:r>
              <a:rPr lang="hu-HU" sz="1600" dirty="0" err="1">
                <a:latin typeface="Georgia" panose="02040502050405020303" pitchFamily="18" charset="0"/>
              </a:rPr>
              <a:t>ani</a:t>
            </a:r>
            <a:r>
              <a:rPr lang="hu-HU" sz="1600" dirty="0">
                <a:latin typeface="Georgia" panose="02040502050405020303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442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10C23A3-DEA5-485A-893B-DB2DC30AF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1839723"/>
            <a:ext cx="11268074" cy="4182727"/>
          </a:xfrm>
        </p:spPr>
        <p:txBody>
          <a:bodyPr>
            <a:noAutofit/>
          </a:bodyPr>
          <a:lstStyle/>
          <a:p>
            <a:pPr algn="ctr"/>
            <a:r>
              <a:rPr lang="hu-HU" sz="4800" b="1" cap="small" dirty="0" err="1">
                <a:solidFill>
                  <a:srgbClr val="00B050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Sub</a:t>
            </a:r>
            <a:r>
              <a:rPr lang="hu-HU" sz="4800" b="1" cap="small" dirty="0">
                <a:solidFill>
                  <a:srgbClr val="00B050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 </a:t>
            </a:r>
            <a:r>
              <a:rPr lang="hu-HU" sz="4800" b="1" cap="small" dirty="0" err="1">
                <a:solidFill>
                  <a:srgbClr val="00B050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conducerea</a:t>
            </a:r>
            <a:r>
              <a:rPr lang="hu-HU" sz="4800" b="1" cap="small" dirty="0">
                <a:solidFill>
                  <a:srgbClr val="00B050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 </a:t>
            </a:r>
            <a:r>
              <a:rPr lang="hu-HU" sz="4800" b="1" cap="small" dirty="0" err="1">
                <a:solidFill>
                  <a:srgbClr val="00B050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Duhului</a:t>
            </a:r>
            <a:r>
              <a:rPr lang="hu-HU" sz="4800" b="1" cap="small" dirty="0">
                <a:solidFill>
                  <a:srgbClr val="00B050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 </a:t>
            </a:r>
            <a:r>
              <a:rPr lang="hu-HU" sz="4800" b="1" cap="small" dirty="0" err="1">
                <a:solidFill>
                  <a:srgbClr val="00B050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Sfânt</a:t>
            </a:r>
            <a:r>
              <a:rPr lang="hu-HU" sz="4800" b="1" cap="small" dirty="0">
                <a:solidFill>
                  <a:srgbClr val="00B050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, </a:t>
            </a:r>
            <a:r>
              <a:rPr lang="hu-HU" sz="4800" b="1" cap="small" dirty="0" err="1">
                <a:solidFill>
                  <a:srgbClr val="00B050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Biserica</a:t>
            </a:r>
            <a:r>
              <a:rPr lang="hu-HU" sz="4800" b="1" cap="small" dirty="0">
                <a:solidFill>
                  <a:srgbClr val="00B050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 </a:t>
            </a:r>
            <a:r>
              <a:rPr lang="hu-HU" sz="4800" b="1" cap="small" dirty="0" err="1">
                <a:solidFill>
                  <a:srgbClr val="00B050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trebuie</a:t>
            </a:r>
            <a:r>
              <a:rPr lang="hu-HU" sz="4800" b="1" cap="small" dirty="0">
                <a:solidFill>
                  <a:srgbClr val="00B050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 </a:t>
            </a:r>
            <a:r>
              <a:rPr lang="hu-HU" sz="4800" b="1" cap="small" dirty="0" err="1">
                <a:solidFill>
                  <a:srgbClr val="00B050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să</a:t>
            </a:r>
            <a:r>
              <a:rPr lang="hu-HU" sz="4800" b="1" cap="small" dirty="0">
                <a:solidFill>
                  <a:srgbClr val="00B050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 </a:t>
            </a:r>
            <a:r>
              <a:rPr lang="hu-HU" sz="4800" b="1" cap="small" dirty="0" err="1">
                <a:solidFill>
                  <a:srgbClr val="00B050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răspundă</a:t>
            </a:r>
            <a:r>
              <a:rPr lang="hu-HU" sz="4800" b="1" cap="small" dirty="0">
                <a:solidFill>
                  <a:srgbClr val="00B050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 la </a:t>
            </a:r>
            <a:r>
              <a:rPr lang="hu-HU" sz="4800" b="1" cap="small" dirty="0" err="1">
                <a:solidFill>
                  <a:srgbClr val="00B050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vocația</a:t>
            </a:r>
            <a:r>
              <a:rPr lang="hu-HU" sz="4800" b="1" cap="small" dirty="0">
                <a:solidFill>
                  <a:srgbClr val="00B050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 </a:t>
            </a:r>
            <a:r>
              <a:rPr lang="hu-HU" sz="4800" b="1" cap="small" dirty="0" err="1">
                <a:solidFill>
                  <a:srgbClr val="00B050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ei</a:t>
            </a:r>
            <a:r>
              <a:rPr lang="hu-HU" sz="4800" b="1" cap="small" dirty="0">
                <a:solidFill>
                  <a:srgbClr val="00B050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 </a:t>
            </a:r>
            <a:r>
              <a:rPr lang="hu-HU" sz="4800" b="1" cap="small" dirty="0" err="1">
                <a:solidFill>
                  <a:srgbClr val="00B050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inițială</a:t>
            </a:r>
            <a:r>
              <a:rPr lang="hu-HU" sz="4800" b="1" cap="small" dirty="0">
                <a:solidFill>
                  <a:srgbClr val="00B050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, de a-</a:t>
            </a:r>
            <a:r>
              <a:rPr lang="hu-HU" sz="4800" b="1" cap="small" dirty="0" err="1">
                <a:solidFill>
                  <a:srgbClr val="00B050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și</a:t>
            </a:r>
            <a:r>
              <a:rPr lang="hu-HU" sz="4800" b="1" cap="small" dirty="0">
                <a:solidFill>
                  <a:srgbClr val="00B050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 </a:t>
            </a:r>
            <a:r>
              <a:rPr lang="hu-HU" sz="4800" b="1" cap="small" dirty="0" err="1">
                <a:solidFill>
                  <a:srgbClr val="00B050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îndeplini</a:t>
            </a:r>
            <a:r>
              <a:rPr lang="hu-HU" sz="4800" b="1" cap="small" dirty="0">
                <a:solidFill>
                  <a:srgbClr val="00B050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 </a:t>
            </a:r>
            <a:r>
              <a:rPr lang="hu-HU" sz="4800" b="1" cap="small" dirty="0" err="1">
                <a:solidFill>
                  <a:srgbClr val="00B050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misiunea</a:t>
            </a:r>
            <a:r>
              <a:rPr lang="hu-HU" sz="4800" b="1" cap="small" dirty="0">
                <a:solidFill>
                  <a:srgbClr val="00B050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 </a:t>
            </a:r>
            <a:r>
              <a:rPr lang="hu-HU" sz="4800" b="1" cap="small" dirty="0" err="1">
                <a:solidFill>
                  <a:srgbClr val="00B050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prin</a:t>
            </a:r>
            <a:r>
              <a:rPr lang="hu-HU" sz="4800" b="1" cap="small" dirty="0">
                <a:solidFill>
                  <a:srgbClr val="00B050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 </a:t>
            </a:r>
            <a:r>
              <a:rPr lang="hu-HU" sz="4800" b="1" cap="small" dirty="0" err="1">
                <a:solidFill>
                  <a:srgbClr val="00B050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implicarea</a:t>
            </a:r>
            <a:r>
              <a:rPr lang="hu-HU" sz="4800" b="1" cap="small" dirty="0">
                <a:solidFill>
                  <a:srgbClr val="00B050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 </a:t>
            </a:r>
            <a:r>
              <a:rPr lang="hu-HU" sz="4800" b="1" cap="small" dirty="0" err="1">
                <a:solidFill>
                  <a:srgbClr val="00B050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deplină</a:t>
            </a:r>
            <a:r>
              <a:rPr lang="hu-HU" sz="4800" b="1" cap="small" dirty="0">
                <a:solidFill>
                  <a:srgbClr val="00B050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 a </a:t>
            </a:r>
            <a:r>
              <a:rPr lang="hu-HU" sz="4800" b="1" cap="small" dirty="0" err="1">
                <a:solidFill>
                  <a:srgbClr val="00B050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poporului</a:t>
            </a:r>
            <a:r>
              <a:rPr lang="hu-HU" sz="4800" b="1" cap="small" dirty="0">
                <a:solidFill>
                  <a:srgbClr val="00B050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 </a:t>
            </a:r>
            <a:r>
              <a:rPr lang="hu-HU" sz="4800" b="1" cap="small" dirty="0" err="1">
                <a:solidFill>
                  <a:srgbClr val="00B050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lui</a:t>
            </a:r>
            <a:r>
              <a:rPr lang="hu-HU" sz="4800" b="1" cap="small" dirty="0">
                <a:solidFill>
                  <a:srgbClr val="00B050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 </a:t>
            </a:r>
            <a:r>
              <a:rPr lang="hu-HU" sz="4800" b="1" cap="small" dirty="0" err="1">
                <a:solidFill>
                  <a:srgbClr val="00B050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Dumnezeu</a:t>
            </a:r>
            <a:r>
              <a:rPr lang="hu-HU" sz="4800" b="1" cap="small" dirty="0">
                <a:solidFill>
                  <a:srgbClr val="00B050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.</a:t>
            </a:r>
            <a:endParaRPr lang="hu-HU" sz="3600" cap="small" dirty="0">
              <a:solidFill>
                <a:srgbClr val="00B050"/>
              </a:solidFill>
              <a:latin typeface="Georgia" panose="02040502050405020303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0FEDCE4-8162-4C47-8B9C-CD866D44BC29}"/>
              </a:ext>
            </a:extLst>
          </p:cNvPr>
          <p:cNvSpPr txBox="1">
            <a:spLocks/>
          </p:cNvSpPr>
          <p:nvPr/>
        </p:nvSpPr>
        <p:spPr>
          <a:xfrm>
            <a:off x="930825" y="835550"/>
            <a:ext cx="2245512" cy="572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dirty="0">
                <a:solidFill>
                  <a:srgbClr val="00B050"/>
                </a:solidFill>
                <a:latin typeface="Georgia" panose="02040502050405020303" pitchFamily="18" charset="0"/>
              </a:rPr>
              <a:t>SCOPUL:</a:t>
            </a:r>
            <a:endParaRPr lang="en-US" sz="3600" dirty="0">
              <a:solidFill>
                <a:srgbClr val="00B05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266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zinodus intro1 RO">
            <a:hlinkClick r:id="" action="ppaction://media"/>
            <a:extLst>
              <a:ext uri="{FF2B5EF4-FFF2-40B4-BE49-F238E27FC236}">
                <a16:creationId xmlns:a16="http://schemas.microsoft.com/office/drawing/2014/main" id="{57EF50F0-3128-402D-8E09-C45BA9C41E4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137799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78;p9">
            <a:extLst>
              <a:ext uri="{FF2B5EF4-FFF2-40B4-BE49-F238E27FC236}">
                <a16:creationId xmlns:a16="http://schemas.microsoft.com/office/drawing/2014/main" id="{6C6EBB4E-A4C0-41E8-92CB-2B68E572249A}"/>
              </a:ext>
            </a:extLst>
          </p:cNvPr>
          <p:cNvSpPr txBox="1">
            <a:spLocks/>
          </p:cNvSpPr>
          <p:nvPr/>
        </p:nvSpPr>
        <p:spPr>
          <a:xfrm>
            <a:off x="292222" y="1511046"/>
            <a:ext cx="6610917" cy="430950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55600" algn="just">
              <a:lnSpc>
                <a:spcPct val="150000"/>
              </a:lnSpc>
              <a:buNone/>
            </a:pPr>
            <a:r>
              <a:rPr lang="en-US" dirty="0" err="1">
                <a:latin typeface="Georgia" panose="02040502050405020303" pitchFamily="18" charset="0"/>
              </a:rPr>
              <a:t>Trei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cuvinte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cheie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pentru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tema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sinodului</a:t>
            </a:r>
            <a:r>
              <a:rPr lang="en-US" dirty="0">
                <a:latin typeface="Georgia" panose="02040502050405020303" pitchFamily="18" charset="0"/>
              </a:rPr>
              <a:t>: </a:t>
            </a:r>
            <a:r>
              <a:rPr lang="en-US" b="1" dirty="0" err="1">
                <a:latin typeface="Georgia" panose="02040502050405020303" pitchFamily="18" charset="0"/>
              </a:rPr>
              <a:t>comuniune</a:t>
            </a:r>
            <a:r>
              <a:rPr lang="en-US" dirty="0">
                <a:latin typeface="Georgia" panose="02040502050405020303" pitchFamily="18" charset="0"/>
              </a:rPr>
              <a:t>, </a:t>
            </a:r>
            <a:r>
              <a:rPr lang="en-US" b="1" dirty="0" err="1">
                <a:latin typeface="Georgia" panose="02040502050405020303" pitchFamily="18" charset="0"/>
              </a:rPr>
              <a:t>participare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ro-RO" dirty="0">
                <a:latin typeface="Georgia" panose="02040502050405020303" pitchFamily="18" charset="0"/>
              </a:rPr>
              <a:t>și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b="1" dirty="0" err="1">
                <a:latin typeface="Georgia" panose="02040502050405020303" pitchFamily="18" charset="0"/>
              </a:rPr>
              <a:t>misiune</a:t>
            </a:r>
            <a:r>
              <a:rPr lang="en-US" dirty="0">
                <a:latin typeface="Georgia" panose="02040502050405020303" pitchFamily="18" charset="0"/>
              </a:rPr>
              <a:t>, </a:t>
            </a:r>
            <a:br>
              <a:rPr lang="ro-RO" dirty="0">
                <a:latin typeface="Georgia" panose="02040502050405020303" pitchFamily="18" charset="0"/>
              </a:rPr>
            </a:br>
            <a:r>
              <a:rPr lang="en-US" dirty="0">
                <a:latin typeface="Georgia" panose="02040502050405020303" pitchFamily="18" charset="0"/>
              </a:rPr>
              <a:t>care sunt </a:t>
            </a:r>
            <a:r>
              <a:rPr lang="en-US" dirty="0" err="1">
                <a:latin typeface="Georgia" panose="02040502050405020303" pitchFamily="18" charset="0"/>
              </a:rPr>
              <a:t>profund</a:t>
            </a:r>
            <a:r>
              <a:rPr lang="en-US" dirty="0">
                <a:latin typeface="Georgia" panose="02040502050405020303" pitchFamily="18" charset="0"/>
              </a:rPr>
              <a:t> legate </a:t>
            </a:r>
            <a:r>
              <a:rPr lang="en-US" dirty="0" err="1">
                <a:latin typeface="Georgia" panose="02040502050405020303" pitchFamily="18" charset="0"/>
              </a:rPr>
              <a:t>între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ele</a:t>
            </a:r>
            <a:r>
              <a:rPr lang="en-US" dirty="0">
                <a:latin typeface="Georgia" panose="02040502050405020303" pitchFamily="18" charset="0"/>
              </a:rPr>
              <a:t>.</a:t>
            </a:r>
          </a:p>
          <a:p>
            <a:pPr marL="0" indent="355600" algn="just">
              <a:lnSpc>
                <a:spcPct val="150000"/>
              </a:lnSpc>
              <a:buNone/>
            </a:pPr>
            <a:r>
              <a:rPr lang="en-US" dirty="0">
                <a:latin typeface="Georgia" panose="02040502050405020303" pitchFamily="18" charset="0"/>
              </a:rPr>
              <a:t>Nu </a:t>
            </a:r>
            <a:r>
              <a:rPr lang="en-US" dirty="0" err="1">
                <a:latin typeface="Georgia" panose="02040502050405020303" pitchFamily="18" charset="0"/>
              </a:rPr>
              <a:t>există</a:t>
            </a:r>
            <a:r>
              <a:rPr lang="en-US" dirty="0">
                <a:latin typeface="Georgia" panose="02040502050405020303" pitchFamily="18" charset="0"/>
              </a:rPr>
              <a:t> o </a:t>
            </a:r>
            <a:r>
              <a:rPr lang="en-US" dirty="0" err="1">
                <a:latin typeface="Georgia" panose="02040502050405020303" pitchFamily="18" charset="0"/>
              </a:rPr>
              <a:t>ierarhie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între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ele</a:t>
            </a:r>
            <a:r>
              <a:rPr lang="en-US" dirty="0">
                <a:latin typeface="Georgia" panose="02040502050405020303" pitchFamily="18" charset="0"/>
              </a:rPr>
              <a:t>, ci </a:t>
            </a:r>
            <a:r>
              <a:rPr lang="en-US" dirty="0" err="1">
                <a:latin typeface="Georgia" panose="02040502050405020303" pitchFamily="18" charset="0"/>
              </a:rPr>
              <a:t>mai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degrabă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fiecare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îmbogățește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și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controlează</a:t>
            </a:r>
            <a:r>
              <a:rPr lang="en-US" dirty="0">
                <a:latin typeface="Georgia" panose="02040502050405020303" pitchFamily="18" charset="0"/>
              </a:rPr>
              <a:t> pe </a:t>
            </a:r>
            <a:r>
              <a:rPr lang="en-US" dirty="0" err="1">
                <a:latin typeface="Georgia" panose="02040502050405020303" pitchFamily="18" charset="0"/>
              </a:rPr>
              <a:t>celelalte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două</a:t>
            </a:r>
            <a:r>
              <a:rPr lang="en-US" dirty="0">
                <a:latin typeface="Georgia" panose="02040502050405020303" pitchFamily="18" charset="0"/>
              </a:rPr>
              <a:t>.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1BFA03ED-0FCD-452B-958D-5ADDF877F4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900" y="0"/>
            <a:ext cx="6610917" cy="641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543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91BD40-CD96-49D4-84EE-4684678E92BD}"/>
              </a:ext>
            </a:extLst>
          </p:cNvPr>
          <p:cNvSpPr txBox="1">
            <a:spLocks/>
          </p:cNvSpPr>
          <p:nvPr/>
        </p:nvSpPr>
        <p:spPr>
          <a:xfrm>
            <a:off x="3627029" y="239119"/>
            <a:ext cx="501903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5400" b="1" kern="1200" dirty="0" err="1">
                <a:solidFill>
                  <a:schemeClr val="tx1"/>
                </a:solidFill>
                <a:latin typeface="Georgia" panose="02040502050405020303" pitchFamily="18" charset="0"/>
              </a:rPr>
              <a:t>Cuvinte</a:t>
            </a:r>
            <a:r>
              <a:rPr lang="en-US" sz="5400" b="1" kern="12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en-US" sz="5400" b="1" kern="1200" dirty="0" err="1">
                <a:solidFill>
                  <a:schemeClr val="tx1"/>
                </a:solidFill>
                <a:latin typeface="Georgia" panose="02040502050405020303" pitchFamily="18" charset="0"/>
              </a:rPr>
              <a:t>cheie</a:t>
            </a:r>
            <a:r>
              <a:rPr lang="en-US" sz="5400" b="1" kern="1200" dirty="0">
                <a:solidFill>
                  <a:schemeClr val="tx1"/>
                </a:solidFill>
                <a:latin typeface="Georgia" panose="02040502050405020303" pitchFamily="18" charset="0"/>
              </a:rPr>
              <a:t>: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5F190C-0F7F-4CAE-9BFD-A8AED700D418}"/>
              </a:ext>
            </a:extLst>
          </p:cNvPr>
          <p:cNvSpPr txBox="1">
            <a:spLocks/>
          </p:cNvSpPr>
          <p:nvPr/>
        </p:nvSpPr>
        <p:spPr>
          <a:xfrm>
            <a:off x="218661" y="1929384"/>
            <a:ext cx="11847443" cy="4809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>
              <a:lnSpc>
                <a:spcPct val="150000"/>
              </a:lnSpc>
            </a:pPr>
            <a:r>
              <a:rPr lang="en-US" sz="2000" b="1" dirty="0" err="1">
                <a:solidFill>
                  <a:srgbClr val="FF0000"/>
                </a:solidFill>
                <a:latin typeface="Georgia" panose="02040502050405020303" pitchFamily="18" charset="0"/>
              </a:rPr>
              <a:t>Comuniunea</a:t>
            </a:r>
            <a:r>
              <a:rPr lang="en-US" sz="2000" b="1" dirty="0">
                <a:solidFill>
                  <a:srgbClr val="FF0000"/>
                </a:solidFill>
                <a:latin typeface="Georgia" panose="02040502050405020303" pitchFamily="18" charset="0"/>
              </a:rPr>
              <a:t>: </a:t>
            </a:r>
            <a:r>
              <a:rPr lang="en-US" sz="2000" dirty="0" err="1">
                <a:latin typeface="Georgia" panose="02040502050405020303" pitchFamily="18" charset="0"/>
              </a:rPr>
              <a:t>Voi</a:t>
            </a:r>
            <a:r>
              <a:rPr lang="ro-RO" sz="2000" dirty="0" err="1">
                <a:latin typeface="Georgia" panose="02040502050405020303" pitchFamily="18" charset="0"/>
              </a:rPr>
              <a:t>nț</a:t>
            </a:r>
            <a:r>
              <a:rPr lang="en-US" sz="2000" dirty="0">
                <a:latin typeface="Georgia" panose="02040502050405020303" pitchFamily="18" charset="0"/>
              </a:rPr>
              <a:t>a </a:t>
            </a:r>
            <a:r>
              <a:rPr lang="en-US" sz="2000" dirty="0" err="1">
                <a:latin typeface="Georgia" panose="02040502050405020303" pitchFamily="18" charset="0"/>
              </a:rPr>
              <a:t>lui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Dumnezeu</a:t>
            </a:r>
            <a:r>
              <a:rPr lang="en-US" sz="2000" dirty="0">
                <a:latin typeface="Georgia" panose="02040502050405020303" pitchFamily="18" charset="0"/>
              </a:rPr>
              <a:t> ne </a:t>
            </a:r>
            <a:r>
              <a:rPr lang="en-US" sz="2000" dirty="0" err="1">
                <a:latin typeface="Georgia" panose="02040502050405020303" pitchFamily="18" charset="0"/>
              </a:rPr>
              <a:t>adună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laolaltă</a:t>
            </a:r>
            <a:r>
              <a:rPr lang="en-US" sz="2000" dirty="0">
                <a:latin typeface="Georgia" panose="02040502050405020303" pitchFamily="18" charset="0"/>
              </a:rPr>
              <a:t>, ca </a:t>
            </a:r>
            <a:r>
              <a:rPr lang="en-US" sz="2000" dirty="0" err="1">
                <a:latin typeface="Georgia" panose="02040502050405020303" pitchFamily="18" charset="0"/>
              </a:rPr>
              <a:t>popoare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diferite</a:t>
            </a:r>
            <a:r>
              <a:rPr lang="en-US" sz="2000" dirty="0">
                <a:latin typeface="Georgia" panose="02040502050405020303" pitchFamily="18" charset="0"/>
              </a:rPr>
              <a:t> care </a:t>
            </a:r>
            <a:r>
              <a:rPr lang="en-US" sz="2000" dirty="0" err="1">
                <a:latin typeface="Georgia" panose="02040502050405020303" pitchFamily="18" charset="0"/>
              </a:rPr>
              <a:t>trăiesc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într</a:t>
            </a:r>
            <a:r>
              <a:rPr lang="en-US" sz="2000" dirty="0">
                <a:latin typeface="Georgia" panose="02040502050405020303" pitchFamily="18" charset="0"/>
              </a:rPr>
              <a:t>-o </a:t>
            </a:r>
            <a:r>
              <a:rPr lang="en-US" sz="2000" dirty="0" err="1">
                <a:latin typeface="Georgia" panose="02040502050405020303" pitchFamily="18" charset="0"/>
              </a:rPr>
              <a:t>singură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credință</a:t>
            </a:r>
            <a:r>
              <a:rPr lang="en-US" sz="2000" dirty="0">
                <a:latin typeface="Georgia" panose="02040502050405020303" pitchFamily="18" charset="0"/>
              </a:rPr>
              <a:t>. </a:t>
            </a:r>
            <a:r>
              <a:rPr lang="en-US" sz="2000" dirty="0" err="1">
                <a:latin typeface="Georgia" panose="02040502050405020303" pitchFamily="18" charset="0"/>
              </a:rPr>
              <a:t>Comunitatea</a:t>
            </a:r>
            <a:r>
              <a:rPr lang="en-US" sz="2000" dirty="0">
                <a:latin typeface="Georgia" panose="02040502050405020303" pitchFamily="18" charset="0"/>
              </a:rPr>
              <a:t> pe care o </a:t>
            </a:r>
            <a:r>
              <a:rPr lang="en-US" sz="2000" dirty="0" err="1">
                <a:latin typeface="Georgia" panose="02040502050405020303" pitchFamily="18" charset="0"/>
              </a:rPr>
              <a:t>împărtășim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își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găsește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rădăcinile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cele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mai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adânci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în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dragostea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și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unitatea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Sfintei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Treimi</a:t>
            </a:r>
            <a:r>
              <a:rPr lang="en-US" sz="2000" dirty="0">
                <a:latin typeface="Georgia" panose="02040502050405020303" pitchFamily="18" charset="0"/>
              </a:rPr>
              <a:t>: </a:t>
            </a:r>
            <a:r>
              <a:rPr lang="en-US" sz="2000" dirty="0" err="1">
                <a:latin typeface="Georgia" panose="02040502050405020303" pitchFamily="18" charset="0"/>
              </a:rPr>
              <a:t>Cristos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este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Cel</a:t>
            </a:r>
            <a:r>
              <a:rPr lang="en-US" sz="2000" dirty="0">
                <a:latin typeface="Georgia" panose="02040502050405020303" pitchFamily="18" charset="0"/>
              </a:rPr>
              <a:t> care ne </a:t>
            </a:r>
            <a:r>
              <a:rPr lang="en-US" sz="2000" dirty="0" err="1">
                <a:latin typeface="Georgia" panose="02040502050405020303" pitchFamily="18" charset="0"/>
              </a:rPr>
              <a:t>împacă</a:t>
            </a:r>
            <a:r>
              <a:rPr lang="en-US" sz="2000" dirty="0">
                <a:latin typeface="Georgia" panose="02040502050405020303" pitchFamily="18" charset="0"/>
              </a:rPr>
              <a:t> cu </a:t>
            </a:r>
            <a:r>
              <a:rPr lang="en-US" sz="2000" dirty="0" err="1">
                <a:latin typeface="Georgia" panose="02040502050405020303" pitchFamily="18" charset="0"/>
              </a:rPr>
              <a:t>Tatăl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și</a:t>
            </a:r>
            <a:r>
              <a:rPr lang="en-US" sz="2000" dirty="0">
                <a:latin typeface="Georgia" panose="02040502050405020303" pitchFamily="18" charset="0"/>
              </a:rPr>
              <a:t> ne </a:t>
            </a:r>
            <a:r>
              <a:rPr lang="en-US" sz="2000" dirty="0" err="1">
                <a:latin typeface="Georgia" panose="02040502050405020303" pitchFamily="18" charset="0"/>
              </a:rPr>
              <a:t>unește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în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Duhul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Sfânt</a:t>
            </a:r>
            <a:r>
              <a:rPr lang="en-US" sz="2000" dirty="0">
                <a:latin typeface="Georgia" panose="02040502050405020303" pitchFamily="18" charset="0"/>
              </a:rPr>
              <a:t>. </a:t>
            </a:r>
          </a:p>
          <a:p>
            <a:pPr marL="0" algn="just">
              <a:lnSpc>
                <a:spcPct val="150000"/>
              </a:lnSpc>
            </a:pPr>
            <a:r>
              <a:rPr lang="en-US" sz="2000" b="1" dirty="0" err="1">
                <a:solidFill>
                  <a:srgbClr val="FF0000"/>
                </a:solidFill>
                <a:latin typeface="Georgia" panose="02040502050405020303" pitchFamily="18" charset="0"/>
              </a:rPr>
              <a:t>Participare</a:t>
            </a:r>
            <a:r>
              <a:rPr lang="en-US" sz="2000" b="1" dirty="0">
                <a:solidFill>
                  <a:srgbClr val="FF0000"/>
                </a:solidFill>
                <a:latin typeface="Georgia" panose="02040502050405020303" pitchFamily="18" charset="0"/>
              </a:rPr>
              <a:t>: </a:t>
            </a:r>
            <a:r>
              <a:rPr lang="en-US" sz="2000" dirty="0" err="1">
                <a:latin typeface="Georgia" panose="02040502050405020303" pitchFamily="18" charset="0"/>
              </a:rPr>
              <a:t>Sinodul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este</a:t>
            </a:r>
            <a:r>
              <a:rPr lang="en-US" sz="2000" dirty="0">
                <a:latin typeface="Georgia" panose="02040502050405020303" pitchFamily="18" charset="0"/>
              </a:rPr>
              <a:t> o </a:t>
            </a:r>
            <a:r>
              <a:rPr lang="en-US" sz="2000" dirty="0" err="1">
                <a:latin typeface="Georgia" panose="02040502050405020303" pitchFamily="18" charset="0"/>
              </a:rPr>
              <a:t>invitație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adresată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tuturor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celor</a:t>
            </a:r>
            <a:r>
              <a:rPr lang="en-US" sz="2000" dirty="0">
                <a:latin typeface="Georgia" panose="02040502050405020303" pitchFamily="18" charset="0"/>
              </a:rPr>
              <a:t> care </a:t>
            </a:r>
            <a:r>
              <a:rPr lang="en-US" sz="2000" dirty="0" err="1">
                <a:latin typeface="Georgia" panose="02040502050405020303" pitchFamily="18" charset="0"/>
              </a:rPr>
              <a:t>aparțin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poporului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lui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Dumnezeu</a:t>
            </a:r>
            <a:r>
              <a:rPr lang="en-US" sz="2000" dirty="0">
                <a:latin typeface="Georgia" panose="02040502050405020303" pitchFamily="18" charset="0"/>
              </a:rPr>
              <a:t> de a </a:t>
            </a:r>
            <a:r>
              <a:rPr lang="en-US" sz="2000" dirty="0" err="1">
                <a:latin typeface="Georgia" panose="02040502050405020303" pitchFamily="18" charset="0"/>
              </a:rPr>
              <a:t>participa</a:t>
            </a:r>
            <a:r>
              <a:rPr lang="en-US" sz="2000" dirty="0">
                <a:latin typeface="Georgia" panose="02040502050405020303" pitchFamily="18" charset="0"/>
              </a:rPr>
              <a:t> la </a:t>
            </a:r>
            <a:r>
              <a:rPr lang="en-US" sz="2000" dirty="0" err="1">
                <a:latin typeface="Georgia" panose="02040502050405020303" pitchFamily="18" charset="0"/>
              </a:rPr>
              <a:t>practicarea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unei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atenții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mai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profunde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și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respectuoase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unul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față</a:t>
            </a:r>
            <a:r>
              <a:rPr lang="en-US" sz="2000" dirty="0">
                <a:latin typeface="Georgia" panose="02040502050405020303" pitchFamily="18" charset="0"/>
              </a:rPr>
              <a:t> de </a:t>
            </a:r>
            <a:r>
              <a:rPr lang="en-US" sz="2000" dirty="0" err="1">
                <a:latin typeface="Georgia" panose="02040502050405020303" pitchFamily="18" charset="0"/>
              </a:rPr>
              <a:t>celălalt</a:t>
            </a:r>
            <a:r>
              <a:rPr lang="en-US" sz="2000" dirty="0">
                <a:latin typeface="Georgia" panose="02040502050405020303" pitchFamily="18" charset="0"/>
              </a:rPr>
              <a:t>. </a:t>
            </a:r>
            <a:r>
              <a:rPr lang="en-US" sz="2000" dirty="0" err="1">
                <a:latin typeface="Georgia" panose="02040502050405020303" pitchFamily="18" charset="0"/>
              </a:rPr>
              <a:t>Participarea</a:t>
            </a:r>
            <a:r>
              <a:rPr lang="en-US" sz="2000" dirty="0">
                <a:latin typeface="Georgia" panose="02040502050405020303" pitchFamily="18" charset="0"/>
              </a:rPr>
              <a:t> se </a:t>
            </a:r>
            <a:r>
              <a:rPr lang="en-US" sz="2000" dirty="0" err="1">
                <a:latin typeface="Georgia" panose="02040502050405020303" pitchFamily="18" charset="0"/>
              </a:rPr>
              <a:t>bazează</a:t>
            </a:r>
            <a:r>
              <a:rPr lang="en-US" sz="2000" dirty="0">
                <a:latin typeface="Georgia" panose="02040502050405020303" pitchFamily="18" charset="0"/>
              </a:rPr>
              <a:t> pe </a:t>
            </a:r>
            <a:r>
              <a:rPr lang="en-US" sz="2000" dirty="0" err="1">
                <a:latin typeface="Georgia" panose="02040502050405020303" pitchFamily="18" charset="0"/>
              </a:rPr>
              <a:t>faptul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că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toți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credincioșii</a:t>
            </a:r>
            <a:r>
              <a:rPr lang="en-US" sz="2000" dirty="0">
                <a:latin typeface="Georgia" panose="02040502050405020303" pitchFamily="18" charset="0"/>
              </a:rPr>
              <a:t> sunt </a:t>
            </a:r>
            <a:r>
              <a:rPr lang="en-US" sz="2000" dirty="0" err="1">
                <a:latin typeface="Georgia" panose="02040502050405020303" pitchFamily="18" charset="0"/>
              </a:rPr>
              <a:t>potriviți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și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invitați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să</a:t>
            </a:r>
            <a:r>
              <a:rPr lang="en-US" sz="2000" dirty="0">
                <a:latin typeface="Georgia" panose="02040502050405020303" pitchFamily="18" charset="0"/>
              </a:rPr>
              <a:t> se </a:t>
            </a:r>
            <a:r>
              <a:rPr lang="en-US" sz="2000" dirty="0" err="1">
                <a:latin typeface="Georgia" panose="02040502050405020303" pitchFamily="18" charset="0"/>
              </a:rPr>
              <a:t>slujească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unii</a:t>
            </a:r>
            <a:r>
              <a:rPr lang="en-US" sz="2000" dirty="0">
                <a:latin typeface="Georgia" panose="02040502050405020303" pitchFamily="18" charset="0"/>
              </a:rPr>
              <a:t> pe </a:t>
            </a:r>
            <a:r>
              <a:rPr lang="en-US" sz="2000" dirty="0" err="1">
                <a:latin typeface="Georgia" panose="02040502050405020303" pitchFamily="18" charset="0"/>
              </a:rPr>
              <a:t>alții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prin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daruri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primite</a:t>
            </a:r>
            <a:r>
              <a:rPr lang="en-US" sz="2000" dirty="0">
                <a:latin typeface="Georgia" panose="02040502050405020303" pitchFamily="18" charset="0"/>
              </a:rPr>
              <a:t> de la </a:t>
            </a:r>
            <a:r>
              <a:rPr lang="en-US" sz="2000" dirty="0" err="1">
                <a:latin typeface="Georgia" panose="02040502050405020303" pitchFamily="18" charset="0"/>
              </a:rPr>
              <a:t>Duhul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Sfânt</a:t>
            </a:r>
            <a:r>
              <a:rPr lang="en-US" sz="2000" dirty="0">
                <a:latin typeface="Georgia" panose="02040502050405020303" pitchFamily="18" charset="0"/>
              </a:rPr>
              <a:t>. </a:t>
            </a:r>
          </a:p>
          <a:p>
            <a:pPr marL="0" algn="just">
              <a:lnSpc>
                <a:spcPct val="150000"/>
              </a:lnSpc>
            </a:pPr>
            <a:r>
              <a:rPr lang="en-US" sz="2000" b="1" dirty="0" err="1">
                <a:solidFill>
                  <a:srgbClr val="FF0000"/>
                </a:solidFill>
                <a:latin typeface="Georgia" panose="02040502050405020303" pitchFamily="18" charset="0"/>
              </a:rPr>
              <a:t>Misiune</a:t>
            </a:r>
            <a:r>
              <a:rPr lang="en-US" sz="2000" b="1" dirty="0">
                <a:solidFill>
                  <a:srgbClr val="FF0000"/>
                </a:solidFill>
                <a:latin typeface="Georgia" panose="02040502050405020303" pitchFamily="18" charset="0"/>
              </a:rPr>
              <a:t>: </a:t>
            </a:r>
            <a:r>
              <a:rPr lang="en-US" sz="2000" dirty="0" err="1">
                <a:latin typeface="Georgia" panose="02040502050405020303" pitchFamily="18" charset="0"/>
              </a:rPr>
              <a:t>Biserica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există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pentru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evanghelizare</a:t>
            </a:r>
            <a:r>
              <a:rPr lang="en-US" sz="2000" dirty="0">
                <a:latin typeface="Georgia" panose="02040502050405020303" pitchFamily="18" charset="0"/>
              </a:rPr>
              <a:t>. </a:t>
            </a:r>
            <a:r>
              <a:rPr lang="en-US" sz="2000" dirty="0" err="1">
                <a:latin typeface="Georgia" panose="02040502050405020303" pitchFamily="18" charset="0"/>
              </a:rPr>
              <a:t>Misiunea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noastră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este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să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depunem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mărturie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despre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dragostea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lui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Dumnezeu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în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rândul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întregii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familii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>
                <a:latin typeface="Georgia" panose="02040502050405020303" pitchFamily="18" charset="0"/>
              </a:rPr>
              <a:t>umane</a:t>
            </a:r>
            <a:r>
              <a:rPr lang="en-US" sz="2000" dirty="0">
                <a:latin typeface="Georgia" panose="02040502050405020303" pitchFamily="18" charset="0"/>
              </a:rPr>
              <a:t>.  </a:t>
            </a:r>
          </a:p>
        </p:txBody>
      </p:sp>
      <p:pic>
        <p:nvPicPr>
          <p:cNvPr id="6" name="Kép 5" descr="A képen szöveg látható&#10;&#10;Automatikusan generált leírás">
            <a:extLst>
              <a:ext uri="{FF2B5EF4-FFF2-40B4-BE49-F238E27FC236}">
                <a16:creationId xmlns:a16="http://schemas.microsoft.com/office/drawing/2014/main" id="{633DC7C1-3E92-4395-BC0F-9D2F1BA13E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42" y="-14240"/>
            <a:ext cx="1938836" cy="170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941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C77CF91A-7338-4DC5-B35C-3EEA71EDCD0E}"/>
              </a:ext>
            </a:extLst>
          </p:cNvPr>
          <p:cNvSpPr txBox="1"/>
          <p:nvPr/>
        </p:nvSpPr>
        <p:spPr>
          <a:xfrm>
            <a:off x="405847" y="897900"/>
            <a:ext cx="11380305" cy="45968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4000" dirty="0" err="1">
                <a:latin typeface="Georgia" panose="02040502050405020303" pitchFamily="18" charset="0"/>
              </a:rPr>
              <a:t>Scopul</a:t>
            </a:r>
            <a:r>
              <a:rPr lang="hu-HU" sz="4000" dirty="0">
                <a:latin typeface="Georgia" panose="02040502050405020303" pitchFamily="18" charset="0"/>
              </a:rPr>
              <a:t> </a:t>
            </a:r>
            <a:r>
              <a:rPr lang="hu-HU" sz="4000" dirty="0" err="1">
                <a:latin typeface="Georgia" panose="02040502050405020303" pitchFamily="18" charset="0"/>
              </a:rPr>
              <a:t>Sinodului</a:t>
            </a:r>
            <a:r>
              <a:rPr lang="hu-HU" sz="4000" dirty="0">
                <a:latin typeface="Georgia" panose="02040502050405020303" pitchFamily="18" charset="0"/>
              </a:rPr>
              <a:t> este </a:t>
            </a:r>
            <a:r>
              <a:rPr lang="hu-HU" sz="4000" dirty="0" err="1">
                <a:latin typeface="Georgia" panose="02040502050405020303" pitchFamily="18" charset="0"/>
              </a:rPr>
              <a:t>ca</a:t>
            </a:r>
            <a:r>
              <a:rPr lang="hu-HU" sz="4000" dirty="0">
                <a:latin typeface="Georgia" panose="02040502050405020303" pitchFamily="18" charset="0"/>
              </a:rPr>
              <a:t> </a:t>
            </a:r>
            <a:r>
              <a:rPr lang="hu-HU" sz="4000" dirty="0" err="1">
                <a:latin typeface="Georgia" panose="02040502050405020303" pitchFamily="18" charset="0"/>
              </a:rPr>
              <a:t>Biserica</a:t>
            </a:r>
            <a:r>
              <a:rPr lang="hu-HU" sz="4000" dirty="0">
                <a:latin typeface="Georgia" panose="02040502050405020303" pitchFamily="18" charset="0"/>
              </a:rPr>
              <a:t> </a:t>
            </a:r>
            <a:r>
              <a:rPr lang="hu-HU" sz="4000" dirty="0" err="1">
                <a:latin typeface="Georgia" panose="02040502050405020303" pitchFamily="18" charset="0"/>
              </a:rPr>
              <a:t>să</a:t>
            </a:r>
            <a:r>
              <a:rPr lang="hu-HU" sz="4000" dirty="0">
                <a:latin typeface="Georgia" panose="02040502050405020303" pitchFamily="18" charset="0"/>
              </a:rPr>
              <a:t> </a:t>
            </a:r>
            <a:r>
              <a:rPr lang="hu-HU" sz="4000" dirty="0" err="1">
                <a:latin typeface="Georgia" panose="02040502050405020303" pitchFamily="18" charset="0"/>
              </a:rPr>
              <a:t>depună</a:t>
            </a:r>
            <a:r>
              <a:rPr lang="hu-HU" sz="4000" dirty="0">
                <a:latin typeface="Georgia" panose="02040502050405020303" pitchFamily="18" charset="0"/>
              </a:rPr>
              <a:t> o </a:t>
            </a:r>
            <a:r>
              <a:rPr lang="hu-HU" sz="4000" dirty="0" err="1">
                <a:latin typeface="Georgia" panose="02040502050405020303" pitchFamily="18" charset="0"/>
              </a:rPr>
              <a:t>mărturie</a:t>
            </a:r>
            <a:r>
              <a:rPr lang="hu-HU" sz="4000" dirty="0">
                <a:latin typeface="Georgia" panose="02040502050405020303" pitchFamily="18" charset="0"/>
              </a:rPr>
              <a:t> mai </a:t>
            </a:r>
            <a:r>
              <a:rPr lang="hu-HU" sz="4000" dirty="0" err="1">
                <a:latin typeface="Georgia" panose="02040502050405020303" pitchFamily="18" charset="0"/>
              </a:rPr>
              <a:t>bună</a:t>
            </a:r>
            <a:r>
              <a:rPr lang="hu-HU" sz="4000" dirty="0">
                <a:latin typeface="Georgia" panose="02040502050405020303" pitchFamily="18" charset="0"/>
              </a:rPr>
              <a:t> </a:t>
            </a:r>
            <a:r>
              <a:rPr lang="hu-HU" sz="4000" dirty="0" err="1">
                <a:latin typeface="Georgia" panose="02040502050405020303" pitchFamily="18" charset="0"/>
              </a:rPr>
              <a:t>despre</a:t>
            </a:r>
            <a:r>
              <a:rPr lang="hu-HU" sz="4000" dirty="0">
                <a:latin typeface="Georgia" panose="02040502050405020303" pitchFamily="18" charset="0"/>
              </a:rPr>
              <a:t> </a:t>
            </a:r>
            <a:r>
              <a:rPr lang="hu-HU" sz="4000" dirty="0" err="1">
                <a:latin typeface="Georgia" panose="02040502050405020303" pitchFamily="18" charset="0"/>
              </a:rPr>
              <a:t>Evanghelie</a:t>
            </a:r>
            <a:r>
              <a:rPr lang="hu-HU" sz="4000" dirty="0">
                <a:latin typeface="Georgia" panose="02040502050405020303" pitchFamily="18" charset="0"/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hu-HU" sz="4000" dirty="0" err="1">
                <a:latin typeface="Georgia" panose="02040502050405020303" pitchFamily="18" charset="0"/>
              </a:rPr>
              <a:t>în</a:t>
            </a:r>
            <a:r>
              <a:rPr lang="hu-HU" sz="4000" dirty="0">
                <a:latin typeface="Georgia" panose="02040502050405020303" pitchFamily="18" charset="0"/>
              </a:rPr>
              <a:t> </a:t>
            </a:r>
            <a:r>
              <a:rPr lang="hu-HU" sz="4000" dirty="0" err="1">
                <a:latin typeface="Georgia" panose="02040502050405020303" pitchFamily="18" charset="0"/>
              </a:rPr>
              <a:t>special</a:t>
            </a:r>
            <a:r>
              <a:rPr lang="hu-HU" sz="4000" dirty="0">
                <a:latin typeface="Georgia" panose="02040502050405020303" pitchFamily="18" charset="0"/>
              </a:rPr>
              <a:t> </a:t>
            </a:r>
            <a:r>
              <a:rPr lang="hu-HU" sz="4000" dirty="0" err="1">
                <a:latin typeface="Georgia" panose="02040502050405020303" pitchFamily="18" charset="0"/>
              </a:rPr>
              <a:t>pentru</a:t>
            </a:r>
            <a:r>
              <a:rPr lang="hu-HU" sz="4000" dirty="0">
                <a:latin typeface="Georgia" panose="02040502050405020303" pitchFamily="18" charset="0"/>
              </a:rPr>
              <a:t> </a:t>
            </a:r>
            <a:r>
              <a:rPr lang="hu-HU" sz="4000" dirty="0" err="1">
                <a:latin typeface="Georgia" panose="02040502050405020303" pitchFamily="18" charset="0"/>
              </a:rPr>
              <a:t>oamenii</a:t>
            </a:r>
            <a:r>
              <a:rPr lang="hu-HU" sz="4000" dirty="0">
                <a:latin typeface="Georgia" panose="02040502050405020303" pitchFamily="18" charset="0"/>
              </a:rPr>
              <a:t> </a:t>
            </a:r>
            <a:r>
              <a:rPr lang="hu-HU" sz="4000" dirty="0" err="1">
                <a:latin typeface="Georgia" panose="02040502050405020303" pitchFamily="18" charset="0"/>
              </a:rPr>
              <a:t>care</a:t>
            </a:r>
            <a:r>
              <a:rPr lang="hu-HU" sz="4000" dirty="0">
                <a:latin typeface="Georgia" panose="02040502050405020303" pitchFamily="18" charset="0"/>
              </a:rPr>
              <a:t> </a:t>
            </a:r>
            <a:r>
              <a:rPr lang="hu-HU" sz="4000" dirty="0" err="1">
                <a:latin typeface="Georgia" panose="02040502050405020303" pitchFamily="18" charset="0"/>
              </a:rPr>
              <a:t>trăiesc</a:t>
            </a:r>
            <a:r>
              <a:rPr lang="hu-HU" sz="4000" dirty="0">
                <a:latin typeface="Georgia" panose="02040502050405020303" pitchFamily="18" charset="0"/>
              </a:rPr>
              <a:t> la </a:t>
            </a:r>
            <a:r>
              <a:rPr lang="hu-HU" sz="4000" dirty="0" err="1">
                <a:latin typeface="Georgia" panose="02040502050405020303" pitchFamily="18" charset="0"/>
              </a:rPr>
              <a:t>periferia</a:t>
            </a:r>
            <a:r>
              <a:rPr lang="hu-HU" sz="4000" dirty="0">
                <a:latin typeface="Georgia" panose="02040502050405020303" pitchFamily="18" charset="0"/>
              </a:rPr>
              <a:t> </a:t>
            </a:r>
            <a:r>
              <a:rPr lang="hu-HU" sz="4000" dirty="0" err="1">
                <a:latin typeface="Georgia" panose="02040502050405020303" pitchFamily="18" charset="0"/>
              </a:rPr>
              <a:t>spirituală</a:t>
            </a:r>
            <a:r>
              <a:rPr lang="hu-HU" sz="4000" dirty="0">
                <a:latin typeface="Georgia" panose="02040502050405020303" pitchFamily="18" charset="0"/>
              </a:rPr>
              <a:t>, </a:t>
            </a:r>
            <a:r>
              <a:rPr lang="hu-HU" sz="4000" dirty="0" err="1">
                <a:latin typeface="Georgia" panose="02040502050405020303" pitchFamily="18" charset="0"/>
              </a:rPr>
              <a:t>socială</a:t>
            </a:r>
            <a:r>
              <a:rPr lang="hu-HU" sz="4000" dirty="0">
                <a:latin typeface="Georgia" panose="02040502050405020303" pitchFamily="18" charset="0"/>
              </a:rPr>
              <a:t>, </a:t>
            </a:r>
            <a:r>
              <a:rPr lang="hu-HU" sz="4000" dirty="0" err="1">
                <a:latin typeface="Georgia" panose="02040502050405020303" pitchFamily="18" charset="0"/>
              </a:rPr>
              <a:t>economică</a:t>
            </a:r>
            <a:r>
              <a:rPr lang="hu-HU" sz="4000" dirty="0">
                <a:latin typeface="Georgia" panose="02040502050405020303" pitchFamily="18" charset="0"/>
              </a:rPr>
              <a:t>, </a:t>
            </a:r>
            <a:r>
              <a:rPr lang="hu-HU" sz="4000" dirty="0" err="1">
                <a:latin typeface="Georgia" panose="02040502050405020303" pitchFamily="18" charset="0"/>
              </a:rPr>
              <a:t>politică</a:t>
            </a:r>
            <a:r>
              <a:rPr lang="hu-HU" sz="4000" dirty="0">
                <a:latin typeface="Georgia" panose="02040502050405020303" pitchFamily="18" charset="0"/>
              </a:rPr>
              <a:t>, </a:t>
            </a:r>
            <a:r>
              <a:rPr lang="hu-HU" sz="4000" dirty="0" err="1">
                <a:latin typeface="Georgia" panose="02040502050405020303" pitchFamily="18" charset="0"/>
              </a:rPr>
              <a:t>geografică</a:t>
            </a:r>
            <a:r>
              <a:rPr lang="hu-HU" sz="4000" dirty="0">
                <a:latin typeface="Georgia" panose="02040502050405020303" pitchFamily="18" charset="0"/>
              </a:rPr>
              <a:t> </a:t>
            </a:r>
            <a:r>
              <a:rPr lang="hu-HU" sz="4000" dirty="0" err="1">
                <a:latin typeface="Georgia" panose="02040502050405020303" pitchFamily="18" charset="0"/>
              </a:rPr>
              <a:t>și</a:t>
            </a:r>
            <a:r>
              <a:rPr lang="hu-HU" sz="4000" dirty="0">
                <a:latin typeface="Georgia" panose="02040502050405020303" pitchFamily="18" charset="0"/>
              </a:rPr>
              <a:t> </a:t>
            </a:r>
            <a:r>
              <a:rPr lang="hu-HU" sz="4000" dirty="0" err="1">
                <a:latin typeface="Georgia" panose="02040502050405020303" pitchFamily="18" charset="0"/>
              </a:rPr>
              <a:t>existențială</a:t>
            </a:r>
            <a:r>
              <a:rPr lang="hu-HU" sz="4000" dirty="0">
                <a:latin typeface="Georgia" panose="02040502050405020303" pitchFamily="18" charset="0"/>
              </a:rPr>
              <a:t> a </a:t>
            </a:r>
            <a:r>
              <a:rPr lang="hu-HU" sz="4000" dirty="0" err="1">
                <a:latin typeface="Georgia" panose="02040502050405020303" pitchFamily="18" charset="0"/>
              </a:rPr>
              <a:t>lumii</a:t>
            </a:r>
            <a:r>
              <a:rPr lang="hu-HU" sz="4000" dirty="0">
                <a:latin typeface="Georgia" panose="02040502050405020303" pitchFamily="18" charset="0"/>
              </a:rPr>
              <a:t> </a:t>
            </a:r>
            <a:r>
              <a:rPr lang="hu-HU" sz="4000" dirty="0" err="1">
                <a:latin typeface="Georgia" panose="02040502050405020303" pitchFamily="18" charset="0"/>
              </a:rPr>
              <a:t>noastre</a:t>
            </a:r>
            <a:r>
              <a:rPr lang="hu-HU" sz="4000" dirty="0">
                <a:latin typeface="Georgia" panose="02040502050405020303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1681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5C7E963-8157-4265-A51D-4C287198B0ED}"/>
              </a:ext>
            </a:extLst>
          </p:cNvPr>
          <p:cNvSpPr txBox="1">
            <a:spLocks/>
          </p:cNvSpPr>
          <p:nvPr/>
        </p:nvSpPr>
        <p:spPr>
          <a:xfrm>
            <a:off x="153709" y="88507"/>
            <a:ext cx="6754359" cy="10252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>
              <a:spcAft>
                <a:spcPts val="600"/>
              </a:spcAft>
            </a:pPr>
            <a:r>
              <a:rPr lang="en-US" sz="3600" dirty="0">
                <a:latin typeface="Georgia" panose="02040502050405020303" pitchFamily="18" charset="0"/>
              </a:rPr>
              <a:t>FUNDAMENTELE BIBLICE</a:t>
            </a:r>
          </a:p>
        </p:txBody>
      </p:sp>
      <p:sp>
        <p:nvSpPr>
          <p:cNvPr id="2" name="Google Shape;303;p25">
            <a:extLst>
              <a:ext uri="{FF2B5EF4-FFF2-40B4-BE49-F238E27FC236}">
                <a16:creationId xmlns:a16="http://schemas.microsoft.com/office/drawing/2014/main" id="{E3DA010D-C87C-473B-B647-7776C0A5F965}"/>
              </a:ext>
            </a:extLst>
          </p:cNvPr>
          <p:cNvSpPr txBox="1">
            <a:spLocks/>
          </p:cNvSpPr>
          <p:nvPr/>
        </p:nvSpPr>
        <p:spPr>
          <a:xfrm>
            <a:off x="326898" y="1113743"/>
            <a:ext cx="5902317" cy="5461100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60363" algn="just">
              <a:lnSpc>
                <a:spcPct val="100000"/>
              </a:lnSpc>
              <a:buNone/>
            </a:pPr>
            <a:r>
              <a:rPr lang="en-US" sz="1900" dirty="0" err="1">
                <a:latin typeface="Georgia" panose="02040502050405020303" pitchFamily="18" charset="0"/>
              </a:rPr>
              <a:t>Pentru</a:t>
            </a:r>
            <a:r>
              <a:rPr lang="en-US" sz="1900" dirty="0">
                <a:latin typeface="Georgia" panose="02040502050405020303" pitchFamily="18" charset="0"/>
              </a:rPr>
              <a:t> </a:t>
            </a:r>
            <a:r>
              <a:rPr lang="en-US" sz="1900" dirty="0" err="1">
                <a:latin typeface="Georgia" panose="02040502050405020303" pitchFamily="18" charset="0"/>
              </a:rPr>
              <a:t>realizarea</a:t>
            </a:r>
            <a:r>
              <a:rPr lang="en-US" sz="1900" dirty="0">
                <a:latin typeface="Georgia" panose="02040502050405020303" pitchFamily="18" charset="0"/>
              </a:rPr>
              <a:t> </a:t>
            </a:r>
            <a:r>
              <a:rPr lang="en-US" sz="1900" dirty="0" err="1">
                <a:latin typeface="Georgia" panose="02040502050405020303" pitchFamily="18" charset="0"/>
              </a:rPr>
              <a:t>Bisericii</a:t>
            </a:r>
            <a:r>
              <a:rPr lang="en-US" sz="1900" dirty="0">
                <a:latin typeface="Georgia" panose="02040502050405020303" pitchFamily="18" charset="0"/>
              </a:rPr>
              <a:t> </a:t>
            </a:r>
            <a:r>
              <a:rPr lang="en-US" sz="1900" dirty="0" err="1">
                <a:latin typeface="Georgia" panose="02040502050405020303" pitchFamily="18" charset="0"/>
              </a:rPr>
              <a:t>sinodale</a:t>
            </a:r>
            <a:r>
              <a:rPr lang="en-US" sz="1900" dirty="0">
                <a:latin typeface="Georgia" panose="02040502050405020303" pitchFamily="18" charset="0"/>
              </a:rPr>
              <a:t> ne </a:t>
            </a:r>
            <a:r>
              <a:rPr lang="en-US" sz="1900" dirty="0" err="1">
                <a:latin typeface="Georgia" panose="02040502050405020303" pitchFamily="18" charset="0"/>
              </a:rPr>
              <a:t>putem</a:t>
            </a:r>
            <a:r>
              <a:rPr lang="en-US" sz="1900" dirty="0">
                <a:latin typeface="Georgia" panose="02040502050405020303" pitchFamily="18" charset="0"/>
              </a:rPr>
              <a:t> </a:t>
            </a:r>
            <a:r>
              <a:rPr lang="en-US" sz="1900" dirty="0" err="1">
                <a:latin typeface="Georgia" panose="02040502050405020303" pitchFamily="18" charset="0"/>
              </a:rPr>
              <a:t>inspira</a:t>
            </a:r>
            <a:r>
              <a:rPr lang="en-US" sz="1900" dirty="0">
                <a:latin typeface="Georgia" panose="02040502050405020303" pitchFamily="18" charset="0"/>
              </a:rPr>
              <a:t> din </a:t>
            </a:r>
            <a:r>
              <a:rPr lang="en-US" sz="1900" dirty="0" err="1">
                <a:latin typeface="Georgia" panose="02040502050405020303" pitchFamily="18" charset="0"/>
              </a:rPr>
              <a:t>două</a:t>
            </a:r>
            <a:r>
              <a:rPr lang="en-US" sz="1900" dirty="0">
                <a:latin typeface="Georgia" panose="02040502050405020303" pitchFamily="18" charset="0"/>
              </a:rPr>
              <a:t> </a:t>
            </a:r>
            <a:r>
              <a:rPr lang="en-US" sz="1900" dirty="0" err="1">
                <a:latin typeface="Georgia" panose="02040502050405020303" pitchFamily="18" charset="0"/>
              </a:rPr>
              <a:t>imagini</a:t>
            </a:r>
            <a:r>
              <a:rPr lang="en-US" sz="1900" dirty="0">
                <a:latin typeface="Georgia" panose="02040502050405020303" pitchFamily="18" charset="0"/>
              </a:rPr>
              <a:t> </a:t>
            </a:r>
            <a:r>
              <a:rPr lang="en-US" sz="1900" dirty="0" err="1">
                <a:latin typeface="Georgia" panose="02040502050405020303" pitchFamily="18" charset="0"/>
              </a:rPr>
              <a:t>biblice</a:t>
            </a:r>
            <a:r>
              <a:rPr lang="en-US" sz="1900" dirty="0">
                <a:latin typeface="Georgia" panose="02040502050405020303" pitchFamily="18" charset="0"/>
              </a:rPr>
              <a:t>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1900" b="1" dirty="0">
                <a:latin typeface="Georgia" panose="02040502050405020303" pitchFamily="18" charset="0"/>
              </a:rPr>
              <a:t>Prima imagine</a:t>
            </a:r>
            <a:r>
              <a:rPr lang="en-US" sz="1900" dirty="0">
                <a:latin typeface="Georgia" panose="02040502050405020303" pitchFamily="18" charset="0"/>
              </a:rPr>
              <a:t> </a:t>
            </a:r>
            <a:r>
              <a:rPr lang="en-US" sz="1900" dirty="0" err="1">
                <a:latin typeface="Georgia" panose="02040502050405020303" pitchFamily="18" charset="0"/>
              </a:rPr>
              <a:t>provine</a:t>
            </a:r>
            <a:r>
              <a:rPr lang="en-US" sz="1900" dirty="0">
                <a:latin typeface="Georgia" panose="02040502050405020303" pitchFamily="18" charset="0"/>
              </a:rPr>
              <a:t> din </a:t>
            </a:r>
            <a:r>
              <a:rPr lang="en-US" sz="1900" dirty="0" err="1">
                <a:latin typeface="Georgia" panose="02040502050405020303" pitchFamily="18" charset="0"/>
              </a:rPr>
              <a:t>experiența</a:t>
            </a:r>
            <a:r>
              <a:rPr lang="en-US" sz="1900" dirty="0">
                <a:latin typeface="Georgia" panose="02040502050405020303" pitchFamily="18" charset="0"/>
              </a:rPr>
              <a:t> </a:t>
            </a:r>
            <a:r>
              <a:rPr lang="en-US" sz="1900" dirty="0" err="1">
                <a:latin typeface="Georgia" panose="02040502050405020303" pitchFamily="18" charset="0"/>
              </a:rPr>
              <a:t>comunitară</a:t>
            </a:r>
            <a:r>
              <a:rPr lang="en-US" sz="1900" dirty="0">
                <a:latin typeface="Georgia" panose="02040502050405020303" pitchFamily="18" charset="0"/>
              </a:rPr>
              <a:t>, care a </a:t>
            </a:r>
            <a:r>
              <a:rPr lang="en-US" sz="1900" dirty="0" err="1">
                <a:latin typeface="Georgia" panose="02040502050405020303" pitchFamily="18" charset="0"/>
              </a:rPr>
              <a:t>însoțit</a:t>
            </a:r>
            <a:r>
              <a:rPr lang="en-US" sz="1900" dirty="0">
                <a:latin typeface="Georgia" panose="02040502050405020303" pitchFamily="18" charset="0"/>
              </a:rPr>
              <a:t> </a:t>
            </a:r>
            <a:r>
              <a:rPr lang="en-US" sz="1900" dirty="0" err="1">
                <a:latin typeface="Georgia" panose="02040502050405020303" pitchFamily="18" charset="0"/>
              </a:rPr>
              <a:t>continuu</a:t>
            </a:r>
            <a:r>
              <a:rPr lang="en-US" sz="1900" dirty="0">
                <a:latin typeface="Georgia" panose="02040502050405020303" pitchFamily="18" charset="0"/>
              </a:rPr>
              <a:t> </a:t>
            </a:r>
            <a:r>
              <a:rPr lang="en-US" sz="1900" dirty="0" err="1">
                <a:latin typeface="Georgia" panose="02040502050405020303" pitchFamily="18" charset="0"/>
              </a:rPr>
              <a:t>calea</a:t>
            </a:r>
            <a:r>
              <a:rPr lang="en-US" sz="1900" dirty="0">
                <a:latin typeface="Georgia" panose="02040502050405020303" pitchFamily="18" charset="0"/>
              </a:rPr>
              <a:t> </a:t>
            </a:r>
            <a:r>
              <a:rPr lang="en-US" sz="1900" dirty="0" err="1">
                <a:latin typeface="Georgia" panose="02040502050405020303" pitchFamily="18" charset="0"/>
              </a:rPr>
              <a:t>evanghelizării</a:t>
            </a:r>
            <a:r>
              <a:rPr lang="en-US" sz="1900" dirty="0">
                <a:latin typeface="Georgia" panose="02040502050405020303" pitchFamily="18" charset="0"/>
              </a:rPr>
              <a:t> </a:t>
            </a:r>
            <a:r>
              <a:rPr lang="en-US" sz="1900" dirty="0" err="1">
                <a:latin typeface="Georgia" panose="02040502050405020303" pitchFamily="18" charset="0"/>
              </a:rPr>
              <a:t>în</a:t>
            </a:r>
            <a:r>
              <a:rPr lang="en-US" sz="1900" dirty="0">
                <a:latin typeface="Georgia" panose="02040502050405020303" pitchFamily="18" charset="0"/>
              </a:rPr>
              <a:t> </a:t>
            </a:r>
            <a:r>
              <a:rPr lang="en-US" sz="1900" dirty="0" err="1">
                <a:latin typeface="Georgia" panose="02040502050405020303" pitchFamily="18" charset="0"/>
              </a:rPr>
              <a:t>urma</a:t>
            </a:r>
            <a:r>
              <a:rPr lang="en-US" sz="1900" dirty="0">
                <a:latin typeface="Georgia" panose="02040502050405020303" pitchFamily="18" charset="0"/>
              </a:rPr>
              <a:t> </a:t>
            </a:r>
            <a:r>
              <a:rPr lang="en-US" sz="1900" dirty="0" err="1">
                <a:latin typeface="Georgia" panose="02040502050405020303" pitchFamily="18" charset="0"/>
              </a:rPr>
              <a:t>propovăduirii</a:t>
            </a:r>
            <a:r>
              <a:rPr lang="en-US" sz="1900" dirty="0">
                <a:latin typeface="Georgia" panose="02040502050405020303" pitchFamily="18" charset="0"/>
              </a:rPr>
              <a:t> </a:t>
            </a:r>
            <a:r>
              <a:rPr lang="en-US" sz="1900" dirty="0" err="1">
                <a:latin typeface="Georgia" panose="02040502050405020303" pitchFamily="18" charset="0"/>
              </a:rPr>
              <a:t>lui</a:t>
            </a:r>
            <a:r>
              <a:rPr lang="en-US" sz="1900" dirty="0">
                <a:latin typeface="Georgia" panose="02040502050405020303" pitchFamily="18" charset="0"/>
              </a:rPr>
              <a:t> </a:t>
            </a:r>
            <a:r>
              <a:rPr lang="en-US" sz="1900" dirty="0" err="1">
                <a:latin typeface="Georgia" panose="02040502050405020303" pitchFamily="18" charset="0"/>
              </a:rPr>
              <a:t>Isus</a:t>
            </a:r>
            <a:r>
              <a:rPr lang="en-US" sz="1900" dirty="0">
                <a:latin typeface="Georgia" panose="02040502050405020303" pitchFamily="18" charset="0"/>
              </a:rPr>
              <a:t>: </a:t>
            </a:r>
            <a:r>
              <a:rPr lang="en-US" sz="1900" dirty="0" err="1">
                <a:latin typeface="Georgia" panose="02040502050405020303" pitchFamily="18" charset="0"/>
              </a:rPr>
              <a:t>fiecare</a:t>
            </a:r>
            <a:r>
              <a:rPr lang="en-US" sz="1900" dirty="0">
                <a:latin typeface="Georgia" panose="02040502050405020303" pitchFamily="18" charset="0"/>
              </a:rPr>
              <a:t> </a:t>
            </a:r>
            <a:r>
              <a:rPr lang="en-US" sz="1900" dirty="0" err="1">
                <a:latin typeface="Georgia" panose="02040502050405020303" pitchFamily="18" charset="0"/>
              </a:rPr>
              <a:t>găsindu-și</a:t>
            </a:r>
            <a:r>
              <a:rPr lang="en-US" sz="1900" dirty="0">
                <a:latin typeface="Georgia" panose="02040502050405020303" pitchFamily="18" charset="0"/>
              </a:rPr>
              <a:t> </a:t>
            </a:r>
            <a:r>
              <a:rPr lang="en-US" sz="1900" dirty="0" err="1">
                <a:latin typeface="Georgia" panose="02040502050405020303" pitchFamily="18" charset="0"/>
              </a:rPr>
              <a:t>locul</a:t>
            </a:r>
            <a:r>
              <a:rPr lang="en-US" sz="1900" dirty="0">
                <a:latin typeface="Georgia" panose="02040502050405020303" pitchFamily="18" charset="0"/>
              </a:rPr>
              <a:t> – </a:t>
            </a:r>
            <a:r>
              <a:rPr lang="en-US" sz="1900" i="1" dirty="0" err="1">
                <a:latin typeface="Georgia" panose="02040502050405020303" pitchFamily="18" charset="0"/>
              </a:rPr>
              <a:t>poporul</a:t>
            </a:r>
            <a:r>
              <a:rPr lang="en-US" sz="1900" i="1" dirty="0">
                <a:latin typeface="Georgia" panose="02040502050405020303" pitchFamily="18" charset="0"/>
              </a:rPr>
              <a:t>, </a:t>
            </a:r>
            <a:r>
              <a:rPr lang="en-US" sz="1900" i="1" dirty="0" err="1">
                <a:latin typeface="Georgia" panose="02040502050405020303" pitchFamily="18" charset="0"/>
              </a:rPr>
              <a:t>apostolii</a:t>
            </a:r>
            <a:r>
              <a:rPr lang="en-US" sz="1900" i="1" dirty="0">
                <a:latin typeface="Georgia" panose="02040502050405020303" pitchFamily="18" charset="0"/>
              </a:rPr>
              <a:t> </a:t>
            </a:r>
            <a:r>
              <a:rPr lang="en-US" sz="1900" i="1" dirty="0" err="1">
                <a:latin typeface="Georgia" panose="02040502050405020303" pitchFamily="18" charset="0"/>
              </a:rPr>
              <a:t>și</a:t>
            </a:r>
            <a:r>
              <a:rPr lang="en-US" sz="1900" i="1" dirty="0">
                <a:latin typeface="Georgia" panose="02040502050405020303" pitchFamily="18" charset="0"/>
              </a:rPr>
              <a:t> </a:t>
            </a:r>
            <a:r>
              <a:rPr lang="en-US" sz="1900" i="1" dirty="0" err="1">
                <a:latin typeface="Georgia" panose="02040502050405020303" pitchFamily="18" charset="0"/>
              </a:rPr>
              <a:t>Domnul</a:t>
            </a:r>
            <a:r>
              <a:rPr lang="en-US" sz="1900" i="1" dirty="0">
                <a:latin typeface="Georgia" panose="02040502050405020303" pitchFamily="18" charset="0"/>
              </a:rPr>
              <a:t>. </a:t>
            </a:r>
          </a:p>
          <a:p>
            <a:pPr marL="0" indent="360363" algn="just">
              <a:lnSpc>
                <a:spcPct val="100000"/>
              </a:lnSpc>
              <a:buNone/>
            </a:pPr>
            <a:r>
              <a:rPr lang="en-US" sz="1900" dirty="0" err="1">
                <a:latin typeface="Georgia" panose="02040502050405020303" pitchFamily="18" charset="0"/>
              </a:rPr>
              <a:t>Evanghelia</a:t>
            </a:r>
            <a:r>
              <a:rPr lang="en-US" sz="1900" dirty="0">
                <a:latin typeface="Georgia" panose="02040502050405020303" pitchFamily="18" charset="0"/>
              </a:rPr>
              <a:t> </a:t>
            </a:r>
            <a:r>
              <a:rPr lang="en-US" sz="1900" dirty="0" err="1">
                <a:latin typeface="Georgia" panose="02040502050405020303" pitchFamily="18" charset="0"/>
              </a:rPr>
              <a:t>mărturisește</a:t>
            </a:r>
            <a:r>
              <a:rPr lang="en-US" sz="1900" dirty="0">
                <a:latin typeface="Georgia" panose="02040502050405020303" pitchFamily="18" charset="0"/>
              </a:rPr>
              <a:t> </a:t>
            </a:r>
            <a:r>
              <a:rPr lang="en-US" sz="1900" dirty="0" err="1">
                <a:latin typeface="Georgia" panose="02040502050405020303" pitchFamily="18" charset="0"/>
              </a:rPr>
              <a:t>apropierea</a:t>
            </a:r>
            <a:r>
              <a:rPr lang="en-US" sz="1900" dirty="0">
                <a:latin typeface="Georgia" panose="02040502050405020303" pitchFamily="18" charset="0"/>
              </a:rPr>
              <a:t> </a:t>
            </a:r>
            <a:r>
              <a:rPr lang="en-US" sz="1900" dirty="0" err="1">
                <a:latin typeface="Georgia" panose="02040502050405020303" pitchFamily="18" charset="0"/>
              </a:rPr>
              <a:t>constantă</a:t>
            </a:r>
            <a:r>
              <a:rPr lang="en-US" sz="1900" dirty="0">
                <a:latin typeface="Georgia" panose="02040502050405020303" pitchFamily="18" charset="0"/>
              </a:rPr>
              <a:t> a </a:t>
            </a:r>
            <a:r>
              <a:rPr lang="en-US" sz="1900" dirty="0" err="1">
                <a:latin typeface="Georgia" panose="02040502050405020303" pitchFamily="18" charset="0"/>
              </a:rPr>
              <a:t>lui</a:t>
            </a:r>
            <a:r>
              <a:rPr lang="en-US" sz="1900" dirty="0">
                <a:latin typeface="Georgia" panose="02040502050405020303" pitchFamily="18" charset="0"/>
              </a:rPr>
              <a:t> </a:t>
            </a:r>
            <a:r>
              <a:rPr lang="en-US" sz="1900" dirty="0" err="1">
                <a:latin typeface="Georgia" panose="02040502050405020303" pitchFamily="18" charset="0"/>
              </a:rPr>
              <a:t>Isus</a:t>
            </a:r>
            <a:r>
              <a:rPr lang="en-US" sz="1900" dirty="0">
                <a:latin typeface="Georgia" panose="02040502050405020303" pitchFamily="18" charset="0"/>
              </a:rPr>
              <a:t> </a:t>
            </a:r>
            <a:r>
              <a:rPr lang="en-US" sz="1900" dirty="0" err="1">
                <a:latin typeface="Georgia" panose="02040502050405020303" pitchFamily="18" charset="0"/>
              </a:rPr>
              <a:t>față</a:t>
            </a:r>
            <a:r>
              <a:rPr lang="en-US" sz="1900" dirty="0">
                <a:latin typeface="Georgia" panose="02040502050405020303" pitchFamily="18" charset="0"/>
              </a:rPr>
              <a:t> de </a:t>
            </a:r>
            <a:r>
              <a:rPr lang="en-US" sz="1900" dirty="0" err="1">
                <a:latin typeface="Georgia" panose="02040502050405020303" pitchFamily="18" charset="0"/>
              </a:rPr>
              <a:t>oamenii</a:t>
            </a:r>
            <a:r>
              <a:rPr lang="en-US" sz="1900" dirty="0">
                <a:latin typeface="Georgia" panose="02040502050405020303" pitchFamily="18" charset="0"/>
              </a:rPr>
              <a:t> </a:t>
            </a:r>
            <a:r>
              <a:rPr lang="en-US" sz="1900" dirty="0" err="1">
                <a:latin typeface="Georgia" panose="02040502050405020303" pitchFamily="18" charset="0"/>
              </a:rPr>
              <a:t>excluși</a:t>
            </a:r>
            <a:r>
              <a:rPr lang="en-US" sz="1900" dirty="0">
                <a:latin typeface="Georgia" panose="02040502050405020303" pitchFamily="18" charset="0"/>
              </a:rPr>
              <a:t>, </a:t>
            </a:r>
            <a:r>
              <a:rPr lang="en-US" sz="1900" dirty="0" err="1">
                <a:latin typeface="Georgia" panose="02040502050405020303" pitchFamily="18" charset="0"/>
              </a:rPr>
              <a:t>marginalizați</a:t>
            </a:r>
            <a:r>
              <a:rPr lang="en-US" sz="1900" dirty="0">
                <a:latin typeface="Georgia" panose="02040502050405020303" pitchFamily="18" charset="0"/>
              </a:rPr>
              <a:t> </a:t>
            </a:r>
            <a:r>
              <a:rPr lang="en-US" sz="1900" dirty="0" err="1">
                <a:latin typeface="Georgia" panose="02040502050405020303" pitchFamily="18" charset="0"/>
              </a:rPr>
              <a:t>și</a:t>
            </a:r>
            <a:r>
              <a:rPr lang="en-US" sz="1900" dirty="0">
                <a:latin typeface="Georgia" panose="02040502050405020303" pitchFamily="18" charset="0"/>
              </a:rPr>
              <a:t> </a:t>
            </a:r>
            <a:r>
              <a:rPr lang="en-US" sz="1900" dirty="0" err="1">
                <a:latin typeface="Georgia" panose="02040502050405020303" pitchFamily="18" charset="0"/>
              </a:rPr>
              <a:t>uitați</a:t>
            </a:r>
            <a:r>
              <a:rPr lang="en-US" sz="1900" dirty="0">
                <a:latin typeface="Georgia" panose="02040502050405020303" pitchFamily="18" charset="0"/>
              </a:rPr>
              <a:t>. </a:t>
            </a:r>
          </a:p>
          <a:p>
            <a:pPr marL="0" indent="361950" algn="just">
              <a:lnSpc>
                <a:spcPct val="100000"/>
              </a:lnSpc>
              <a:buNone/>
            </a:pPr>
            <a:r>
              <a:rPr lang="en-US" sz="1900" dirty="0" err="1">
                <a:latin typeface="Georgia" panose="02040502050405020303" pitchFamily="18" charset="0"/>
              </a:rPr>
              <a:t>Caracteristica</a:t>
            </a:r>
            <a:r>
              <a:rPr lang="en-US" sz="1900" dirty="0">
                <a:latin typeface="Georgia" panose="02040502050405020303" pitchFamily="18" charset="0"/>
              </a:rPr>
              <a:t> </a:t>
            </a:r>
            <a:r>
              <a:rPr lang="en-US" sz="1900" dirty="0" err="1">
                <a:latin typeface="Georgia" panose="02040502050405020303" pitchFamily="18" charset="0"/>
              </a:rPr>
              <a:t>slujirii</a:t>
            </a:r>
            <a:r>
              <a:rPr lang="en-US" sz="1900" dirty="0">
                <a:latin typeface="Georgia" panose="02040502050405020303" pitchFamily="18" charset="0"/>
              </a:rPr>
              <a:t> </a:t>
            </a:r>
            <a:r>
              <a:rPr lang="en-US" sz="1900" dirty="0" err="1">
                <a:latin typeface="Georgia" panose="02040502050405020303" pitchFamily="18" charset="0"/>
              </a:rPr>
              <a:t>lui</a:t>
            </a:r>
            <a:r>
              <a:rPr lang="en-US" sz="1900" dirty="0">
                <a:latin typeface="Georgia" panose="02040502050405020303" pitchFamily="18" charset="0"/>
              </a:rPr>
              <a:t> </a:t>
            </a:r>
            <a:r>
              <a:rPr lang="en-US" sz="1900" dirty="0" err="1">
                <a:latin typeface="Georgia" panose="02040502050405020303" pitchFamily="18" charset="0"/>
              </a:rPr>
              <a:t>Isus</a:t>
            </a:r>
            <a:r>
              <a:rPr lang="en-US" sz="1900" dirty="0">
                <a:latin typeface="Georgia" panose="02040502050405020303" pitchFamily="18" charset="0"/>
              </a:rPr>
              <a:t> </a:t>
            </a:r>
            <a:r>
              <a:rPr lang="en-US" sz="1900" dirty="0" err="1">
                <a:latin typeface="Georgia" panose="02040502050405020303" pitchFamily="18" charset="0"/>
              </a:rPr>
              <a:t>este</a:t>
            </a:r>
            <a:r>
              <a:rPr lang="en-US" sz="1900" dirty="0">
                <a:latin typeface="Georgia" panose="02040502050405020303" pitchFamily="18" charset="0"/>
              </a:rPr>
              <a:t> </a:t>
            </a:r>
            <a:r>
              <a:rPr lang="en-US" sz="1900" dirty="0" err="1">
                <a:latin typeface="Georgia" panose="02040502050405020303" pitchFamily="18" charset="0"/>
              </a:rPr>
              <a:t>că</a:t>
            </a:r>
            <a:r>
              <a:rPr lang="ro-RO" sz="1900" dirty="0">
                <a:latin typeface="Georgia" panose="02040502050405020303" pitchFamily="18" charset="0"/>
              </a:rPr>
              <a:t>,</a:t>
            </a:r>
            <a:r>
              <a:rPr lang="en-US" sz="1900" dirty="0">
                <a:latin typeface="Georgia" panose="02040502050405020303" pitchFamily="18" charset="0"/>
              </a:rPr>
              <a:t> </a:t>
            </a:r>
            <a:r>
              <a:rPr lang="en-US" sz="1900" dirty="0" err="1">
                <a:latin typeface="Georgia" panose="02040502050405020303" pitchFamily="18" charset="0"/>
              </a:rPr>
              <a:t>credința</a:t>
            </a:r>
            <a:r>
              <a:rPr lang="en-US" sz="1900" dirty="0">
                <a:latin typeface="Georgia" panose="02040502050405020303" pitchFamily="18" charset="0"/>
              </a:rPr>
              <a:t> </a:t>
            </a:r>
            <a:r>
              <a:rPr lang="en-US" sz="1900" dirty="0" err="1">
                <a:latin typeface="Georgia" panose="02040502050405020303" pitchFamily="18" charset="0"/>
              </a:rPr>
              <a:t>apare</a:t>
            </a:r>
            <a:r>
              <a:rPr lang="en-US" sz="1900" dirty="0">
                <a:latin typeface="Georgia" panose="02040502050405020303" pitchFamily="18" charset="0"/>
              </a:rPr>
              <a:t> </a:t>
            </a:r>
            <a:r>
              <a:rPr lang="en-US" sz="1900" dirty="0" err="1">
                <a:latin typeface="Georgia" panose="02040502050405020303" pitchFamily="18" charset="0"/>
              </a:rPr>
              <a:t>întotdeauna</a:t>
            </a:r>
            <a:r>
              <a:rPr lang="en-US" sz="1900" dirty="0">
                <a:latin typeface="Georgia" panose="02040502050405020303" pitchFamily="18" charset="0"/>
              </a:rPr>
              <a:t> </a:t>
            </a:r>
            <a:r>
              <a:rPr lang="en-US" sz="1900" dirty="0" err="1">
                <a:latin typeface="Georgia" panose="02040502050405020303" pitchFamily="18" charset="0"/>
              </a:rPr>
              <a:t>atunci</a:t>
            </a:r>
            <a:r>
              <a:rPr lang="en-US" sz="1900" dirty="0">
                <a:latin typeface="Georgia" panose="02040502050405020303" pitchFamily="18" charset="0"/>
              </a:rPr>
              <a:t> </a:t>
            </a:r>
            <a:r>
              <a:rPr lang="en-US" sz="1900" dirty="0" err="1">
                <a:latin typeface="Georgia" panose="02040502050405020303" pitchFamily="18" charset="0"/>
              </a:rPr>
              <a:t>când</a:t>
            </a:r>
            <a:r>
              <a:rPr lang="en-US" sz="1900" dirty="0">
                <a:latin typeface="Georgia" panose="02040502050405020303" pitchFamily="18" charset="0"/>
              </a:rPr>
              <a:t> </a:t>
            </a:r>
            <a:r>
              <a:rPr lang="en-US" sz="1900" dirty="0" err="1">
                <a:latin typeface="Georgia" panose="02040502050405020303" pitchFamily="18" charset="0"/>
              </a:rPr>
              <a:t>oamenii</a:t>
            </a:r>
            <a:r>
              <a:rPr lang="en-US" sz="1900" dirty="0">
                <a:latin typeface="Georgia" panose="02040502050405020303" pitchFamily="18" charset="0"/>
              </a:rPr>
              <a:t> sunt </a:t>
            </a:r>
            <a:r>
              <a:rPr lang="en-US" sz="1900" dirty="0" err="1">
                <a:latin typeface="Georgia" panose="02040502050405020303" pitchFamily="18" charset="0"/>
              </a:rPr>
              <a:t>apreciați</a:t>
            </a:r>
            <a:r>
              <a:rPr lang="en-US" sz="1900" dirty="0">
                <a:latin typeface="Georgia" panose="02040502050405020303" pitchFamily="18" charset="0"/>
              </a:rPr>
              <a:t>: </a:t>
            </a:r>
            <a:r>
              <a:rPr lang="en-US" sz="1900" dirty="0" err="1">
                <a:latin typeface="Georgia" panose="02040502050405020303" pitchFamily="18" charset="0"/>
              </a:rPr>
              <a:t>dacă</a:t>
            </a:r>
            <a:r>
              <a:rPr lang="en-US" sz="1900" dirty="0">
                <a:latin typeface="Georgia" panose="02040502050405020303" pitchFamily="18" charset="0"/>
              </a:rPr>
              <a:t> </a:t>
            </a:r>
            <a:r>
              <a:rPr lang="en-US" sz="1900" dirty="0" err="1">
                <a:latin typeface="Georgia" panose="02040502050405020303" pitchFamily="18" charset="0"/>
              </a:rPr>
              <a:t>cererile</a:t>
            </a:r>
            <a:r>
              <a:rPr lang="en-US" sz="1900" dirty="0">
                <a:latin typeface="Georgia" panose="02040502050405020303" pitchFamily="18" charset="0"/>
              </a:rPr>
              <a:t> lor </a:t>
            </a:r>
            <a:r>
              <a:rPr lang="en-US" sz="1900" dirty="0" err="1">
                <a:latin typeface="Georgia" panose="02040502050405020303" pitchFamily="18" charset="0"/>
              </a:rPr>
              <a:t>găsesc</a:t>
            </a:r>
            <a:r>
              <a:rPr lang="en-US" sz="1900" dirty="0">
                <a:latin typeface="Georgia" panose="02040502050405020303" pitchFamily="18" charset="0"/>
              </a:rPr>
              <a:t> </a:t>
            </a:r>
            <a:r>
              <a:rPr lang="en-US" sz="1900" dirty="0" err="1">
                <a:latin typeface="Georgia" panose="02040502050405020303" pitchFamily="18" charset="0"/>
              </a:rPr>
              <a:t>ascultare</a:t>
            </a:r>
            <a:r>
              <a:rPr lang="en-US" sz="1900" dirty="0">
                <a:latin typeface="Georgia" panose="02040502050405020303" pitchFamily="18" charset="0"/>
              </a:rPr>
              <a:t>, </a:t>
            </a:r>
            <a:r>
              <a:rPr lang="en-US" sz="1900" dirty="0" err="1">
                <a:latin typeface="Georgia" panose="02040502050405020303" pitchFamily="18" charset="0"/>
              </a:rPr>
              <a:t>dacă</a:t>
            </a:r>
            <a:r>
              <a:rPr lang="ro-RO" sz="1900" dirty="0">
                <a:latin typeface="Georgia" panose="02040502050405020303" pitchFamily="18" charset="0"/>
              </a:rPr>
              <a:t> sunt</a:t>
            </a:r>
            <a:r>
              <a:rPr lang="en-US" sz="1900" dirty="0">
                <a:latin typeface="Georgia" panose="02040502050405020303" pitchFamily="18" charset="0"/>
              </a:rPr>
              <a:t> </a:t>
            </a:r>
            <a:r>
              <a:rPr lang="en-US" sz="1900" dirty="0" err="1">
                <a:latin typeface="Georgia" panose="02040502050405020303" pitchFamily="18" charset="0"/>
              </a:rPr>
              <a:t>ajut</a:t>
            </a:r>
            <a:r>
              <a:rPr lang="ro-RO" sz="1900" dirty="0">
                <a:latin typeface="Georgia" panose="02040502050405020303" pitchFamily="18" charset="0"/>
              </a:rPr>
              <a:t>ați</a:t>
            </a:r>
            <a:r>
              <a:rPr lang="en-US" sz="1900" dirty="0">
                <a:latin typeface="Georgia" panose="02040502050405020303" pitchFamily="18" charset="0"/>
              </a:rPr>
              <a:t> </a:t>
            </a:r>
            <a:r>
              <a:rPr lang="en-US" sz="1900" dirty="0" err="1">
                <a:latin typeface="Georgia" panose="02040502050405020303" pitchFamily="18" charset="0"/>
              </a:rPr>
              <a:t>în</a:t>
            </a:r>
            <a:r>
              <a:rPr lang="en-US" sz="1900" dirty="0">
                <a:latin typeface="Georgia" panose="02040502050405020303" pitchFamily="18" charset="0"/>
              </a:rPr>
              <a:t> </a:t>
            </a:r>
            <a:r>
              <a:rPr lang="en-US" sz="1900" dirty="0" err="1">
                <a:latin typeface="Georgia" panose="02040502050405020303" pitchFamily="18" charset="0"/>
              </a:rPr>
              <a:t>dificultățile</a:t>
            </a:r>
            <a:r>
              <a:rPr lang="en-US" sz="1900" dirty="0">
                <a:latin typeface="Georgia" panose="02040502050405020303" pitchFamily="18" charset="0"/>
              </a:rPr>
              <a:t> lor, </a:t>
            </a:r>
            <a:r>
              <a:rPr lang="en-US" sz="1900" dirty="0" err="1">
                <a:latin typeface="Georgia" panose="02040502050405020303" pitchFamily="18" charset="0"/>
              </a:rPr>
              <a:t>dacă</a:t>
            </a:r>
            <a:r>
              <a:rPr lang="en-US" sz="1900" dirty="0">
                <a:latin typeface="Georgia" panose="02040502050405020303" pitchFamily="18" charset="0"/>
              </a:rPr>
              <a:t> </a:t>
            </a:r>
            <a:r>
              <a:rPr lang="en-US" sz="1900" dirty="0" err="1">
                <a:latin typeface="Georgia" panose="02040502050405020303" pitchFamily="18" charset="0"/>
              </a:rPr>
              <a:t>prezența</a:t>
            </a:r>
            <a:r>
              <a:rPr lang="en-US" sz="1900" dirty="0">
                <a:latin typeface="Georgia" panose="02040502050405020303" pitchFamily="18" charset="0"/>
              </a:rPr>
              <a:t> lor </a:t>
            </a:r>
            <a:r>
              <a:rPr lang="en-US" sz="1900" dirty="0" err="1">
                <a:latin typeface="Georgia" panose="02040502050405020303" pitchFamily="18" charset="0"/>
              </a:rPr>
              <a:t>este</a:t>
            </a:r>
            <a:r>
              <a:rPr lang="en-US" sz="1900" dirty="0">
                <a:latin typeface="Georgia" panose="02040502050405020303" pitchFamily="18" charset="0"/>
              </a:rPr>
              <a:t> </a:t>
            </a:r>
            <a:r>
              <a:rPr lang="en-US" sz="1900" dirty="0" err="1">
                <a:latin typeface="Georgia" panose="02040502050405020303" pitchFamily="18" charset="0"/>
              </a:rPr>
              <a:t>apreciată</a:t>
            </a:r>
            <a:r>
              <a:rPr lang="en-US" sz="1900" dirty="0">
                <a:latin typeface="Georgia" panose="02040502050405020303" pitchFamily="18" charset="0"/>
              </a:rPr>
              <a:t>, </a:t>
            </a:r>
            <a:r>
              <a:rPr lang="en-US" sz="1900" dirty="0" err="1">
                <a:latin typeface="Georgia" panose="02040502050405020303" pitchFamily="18" charset="0"/>
              </a:rPr>
              <a:t>demnitatea</a:t>
            </a:r>
            <a:r>
              <a:rPr lang="en-US" sz="1900" dirty="0">
                <a:latin typeface="Georgia" panose="02040502050405020303" pitchFamily="18" charset="0"/>
              </a:rPr>
              <a:t> lor </a:t>
            </a:r>
            <a:r>
              <a:rPr lang="en-US" sz="1900" dirty="0" err="1">
                <a:latin typeface="Georgia" panose="02040502050405020303" pitchFamily="18" charset="0"/>
              </a:rPr>
              <a:t>este</a:t>
            </a:r>
            <a:r>
              <a:rPr lang="en-US" sz="1900" dirty="0">
                <a:latin typeface="Georgia" panose="02040502050405020303" pitchFamily="18" charset="0"/>
              </a:rPr>
              <a:t> </a:t>
            </a:r>
            <a:r>
              <a:rPr lang="en-US" sz="1900" dirty="0" err="1">
                <a:latin typeface="Georgia" panose="02040502050405020303" pitchFamily="18" charset="0"/>
              </a:rPr>
              <a:t>confirmată</a:t>
            </a:r>
            <a:r>
              <a:rPr lang="en-US" sz="1900" dirty="0">
                <a:latin typeface="Georgia" panose="02040502050405020303" pitchFamily="18" charset="0"/>
              </a:rPr>
              <a:t> </a:t>
            </a:r>
            <a:r>
              <a:rPr lang="en-US" sz="1900" dirty="0" err="1">
                <a:latin typeface="Georgia" panose="02040502050405020303" pitchFamily="18" charset="0"/>
              </a:rPr>
              <a:t>și</a:t>
            </a:r>
            <a:r>
              <a:rPr lang="en-US" sz="1900" dirty="0">
                <a:latin typeface="Georgia" panose="02040502050405020303" pitchFamily="18" charset="0"/>
              </a:rPr>
              <a:t> </a:t>
            </a:r>
            <a:r>
              <a:rPr lang="en-US" sz="1900" dirty="0" err="1">
                <a:latin typeface="Georgia" panose="02040502050405020303" pitchFamily="18" charset="0"/>
              </a:rPr>
              <a:t>întărită</a:t>
            </a:r>
            <a:r>
              <a:rPr lang="en-US" sz="1900" dirty="0">
                <a:latin typeface="Georgia" panose="02040502050405020303" pitchFamily="18" charset="0"/>
              </a:rPr>
              <a:t> </a:t>
            </a:r>
            <a:r>
              <a:rPr lang="en-US" sz="1900" dirty="0" err="1">
                <a:latin typeface="Georgia" panose="02040502050405020303" pitchFamily="18" charset="0"/>
              </a:rPr>
              <a:t>în</a:t>
            </a:r>
            <a:r>
              <a:rPr lang="en-US" sz="1900" dirty="0">
                <a:latin typeface="Georgia" panose="02040502050405020303" pitchFamily="18" charset="0"/>
              </a:rPr>
              <a:t> </a:t>
            </a:r>
            <a:r>
              <a:rPr lang="en-US" sz="1900" dirty="0" err="1">
                <a:latin typeface="Georgia" panose="02040502050405020303" pitchFamily="18" charset="0"/>
              </a:rPr>
              <a:t>comunitate</a:t>
            </a:r>
            <a:r>
              <a:rPr lang="en-US" sz="1900" dirty="0">
                <a:latin typeface="Georgia" panose="02040502050405020303" pitchFamily="18" charset="0"/>
              </a:rPr>
              <a:t> </a:t>
            </a:r>
            <a:r>
              <a:rPr lang="en-US" sz="1900" dirty="0" err="1">
                <a:latin typeface="Georgia" panose="02040502050405020303" pitchFamily="18" charset="0"/>
              </a:rPr>
              <a:t>prin</a:t>
            </a:r>
            <a:r>
              <a:rPr lang="ro-RO" sz="1900" dirty="0">
                <a:latin typeface="Georgia" panose="02040502050405020303" pitchFamily="18" charset="0"/>
              </a:rPr>
              <a:t> </a:t>
            </a:r>
            <a:r>
              <a:rPr lang="en-US" sz="1900" dirty="0" err="1">
                <a:latin typeface="Georgia" panose="02040502050405020303" pitchFamily="18" charset="0"/>
              </a:rPr>
              <a:t>autoritatea</a:t>
            </a:r>
            <a:r>
              <a:rPr lang="ro-RO" sz="1900" dirty="0">
                <a:latin typeface="Georgia" panose="02040502050405020303" pitchFamily="18" charset="0"/>
              </a:rPr>
              <a:t> </a:t>
            </a:r>
            <a:r>
              <a:rPr lang="en-US" sz="1900" dirty="0" err="1">
                <a:latin typeface="Georgia" panose="02040502050405020303" pitchFamily="18" charset="0"/>
              </a:rPr>
              <a:t>lui</a:t>
            </a:r>
            <a:r>
              <a:rPr lang="en-US" sz="1900" dirty="0">
                <a:latin typeface="Georgia" panose="02040502050405020303" pitchFamily="18" charset="0"/>
              </a:rPr>
              <a:t> </a:t>
            </a:r>
            <a:r>
              <a:rPr lang="en-US" sz="1900" dirty="0" err="1">
                <a:latin typeface="Georgia" panose="02040502050405020303" pitchFamily="18" charset="0"/>
              </a:rPr>
              <a:t>Dumnezeu</a:t>
            </a:r>
            <a:r>
              <a:rPr lang="en-US" sz="1900" dirty="0">
                <a:latin typeface="Georgia" panose="02040502050405020303" pitchFamily="18" charset="0"/>
              </a:rPr>
              <a:t>.</a:t>
            </a:r>
            <a:r>
              <a:rPr lang="hu-HU" sz="1900" dirty="0">
                <a:latin typeface="Georgia" panose="02040502050405020303" pitchFamily="18" charset="0"/>
              </a:rPr>
              <a:t> </a:t>
            </a:r>
          </a:p>
          <a:p>
            <a:pPr marL="0" indent="361950" algn="r">
              <a:lnSpc>
                <a:spcPct val="100000"/>
              </a:lnSpc>
              <a:buNone/>
            </a:pPr>
            <a:r>
              <a:rPr lang="en-US" sz="1400" i="1" dirty="0">
                <a:latin typeface="Georgia" panose="02040502050405020303" pitchFamily="18" charset="0"/>
              </a:rPr>
              <a:t>(ex. Mt</a:t>
            </a:r>
            <a:r>
              <a:rPr lang="ro-RO" sz="1400" i="1" dirty="0">
                <a:latin typeface="Georgia" panose="02040502050405020303" pitchFamily="18" charset="0"/>
              </a:rPr>
              <a:t>.</a:t>
            </a:r>
            <a:r>
              <a:rPr lang="en-US" sz="1400" i="1" dirty="0">
                <a:latin typeface="Georgia" panose="02040502050405020303" pitchFamily="18" charset="0"/>
              </a:rPr>
              <a:t> 15, 21- 28, In</a:t>
            </a:r>
            <a:r>
              <a:rPr lang="ro-RO" sz="1400" i="1" dirty="0">
                <a:latin typeface="Georgia" panose="02040502050405020303" pitchFamily="18" charset="0"/>
              </a:rPr>
              <a:t>.</a:t>
            </a:r>
            <a:r>
              <a:rPr lang="en-US" sz="1400" i="1" dirty="0">
                <a:latin typeface="Georgia" panose="02040502050405020303" pitchFamily="18" charset="0"/>
              </a:rPr>
              <a:t> 4, 1-42).</a:t>
            </a:r>
            <a:endParaRPr lang="en-US" sz="1900" i="1" dirty="0">
              <a:latin typeface="Georgia" panose="02040502050405020303" pitchFamily="18" charset="0"/>
            </a:endParaRPr>
          </a:p>
        </p:txBody>
      </p:sp>
      <p:pic>
        <p:nvPicPr>
          <p:cNvPr id="4" name="Kép 3" descr="A képen szöveg, személy látható&#10;&#10;Automatikusan generált leírás">
            <a:extLst>
              <a:ext uri="{FF2B5EF4-FFF2-40B4-BE49-F238E27FC236}">
                <a16:creationId xmlns:a16="http://schemas.microsoft.com/office/drawing/2014/main" id="{7B483BBD-0D3C-4193-908F-B9B63947A5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17" r="-2" b="-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749715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</TotalTime>
  <Words>1515</Words>
  <Application>Microsoft Office PowerPoint</Application>
  <PresentationFormat>Szélesvásznú</PresentationFormat>
  <Paragraphs>68</Paragraphs>
  <Slides>19</Slides>
  <Notes>1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Georgia</vt:lpstr>
      <vt:lpstr>Helvetica Neue Light</vt:lpstr>
      <vt:lpstr>Office-téma</vt:lpstr>
      <vt:lpstr>PowerPoint-bemutató</vt:lpstr>
      <vt:lpstr>PowerPoint-bemutató</vt:lpstr>
      <vt:lpstr>PowerPoint-bemutató</vt:lpstr>
      <vt:lpstr>Sub conducerea Duhului Sfânt, Biserica trebuie să răspundă la vocația ei inițială, de a-și îndeplini misiunea prin implicarea deplină a poporului lui Dumnezeu.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Întrebări posibile în cadrul consultării: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Dicu Adrian</dc:creator>
  <cp:lastModifiedBy>Catolica Arhiepiscopia Romano</cp:lastModifiedBy>
  <cp:revision>25</cp:revision>
  <dcterms:created xsi:type="dcterms:W3CDTF">2021-11-19T12:28:01Z</dcterms:created>
  <dcterms:modified xsi:type="dcterms:W3CDTF">2021-11-25T13:43:56Z</dcterms:modified>
</cp:coreProperties>
</file>